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514" r:id="rId5"/>
    <p:sldId id="529" r:id="rId6"/>
    <p:sldId id="530" r:id="rId7"/>
    <p:sldId id="482" r:id="rId8"/>
    <p:sldId id="477" r:id="rId9"/>
    <p:sldId id="483" r:id="rId10"/>
    <p:sldId id="487" r:id="rId11"/>
    <p:sldId id="478" r:id="rId12"/>
    <p:sldId id="484" r:id="rId13"/>
    <p:sldId id="485" r:id="rId14"/>
    <p:sldId id="486" r:id="rId15"/>
    <p:sldId id="515" r:id="rId16"/>
    <p:sldId id="460" r:id="rId17"/>
    <p:sldId id="502" r:id="rId18"/>
    <p:sldId id="394" r:id="rId19"/>
    <p:sldId id="443" r:id="rId20"/>
    <p:sldId id="360" r:id="rId21"/>
    <p:sldId id="411" r:id="rId22"/>
    <p:sldId id="361" r:id="rId23"/>
    <p:sldId id="488" r:id="rId24"/>
    <p:sldId id="393" r:id="rId25"/>
    <p:sldId id="491" r:id="rId26"/>
    <p:sldId id="532" r:id="rId27"/>
    <p:sldId id="489" r:id="rId28"/>
    <p:sldId id="492" r:id="rId29"/>
    <p:sldId id="493" r:id="rId30"/>
    <p:sldId id="533" r:id="rId31"/>
    <p:sldId id="534" r:id="rId32"/>
    <p:sldId id="535" r:id="rId3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8F17"/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CEE24A-E84E-4D75-A33B-056BC88EC820}" v="86" dt="2023-06-01T14:22:37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88" autoAdjust="0"/>
    <p:restoredTop sz="86406"/>
  </p:normalViewPr>
  <p:slideViewPr>
    <p:cSldViewPr snapToGrid="0" showGuides="1">
      <p:cViewPr varScale="1">
        <p:scale>
          <a:sx n="67" d="100"/>
          <a:sy n="67" d="100"/>
        </p:scale>
        <p:origin x="520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6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jzer, Robert de" userId="5e2f717f-466d-480b-8584-b573eeac6205" providerId="ADAL" clId="{49CEE24A-E84E-4D75-A33B-056BC88EC820}"/>
    <pc:docChg chg="undo custSel addSld delSld modSld sldOrd">
      <pc:chgData name="Keijzer, Robert de" userId="5e2f717f-466d-480b-8584-b573eeac6205" providerId="ADAL" clId="{49CEE24A-E84E-4D75-A33B-056BC88EC820}" dt="2023-06-01T15:03:28.456" v="797"/>
      <pc:docMkLst>
        <pc:docMk/>
      </pc:docMkLst>
      <pc:sldChg chg="add del">
        <pc:chgData name="Keijzer, Robert de" userId="5e2f717f-466d-480b-8584-b573eeac6205" providerId="ADAL" clId="{49CEE24A-E84E-4D75-A33B-056BC88EC820}" dt="2023-05-31T21:42:38.797" v="34" actId="47"/>
        <pc:sldMkLst>
          <pc:docMk/>
          <pc:sldMk cId="748930153" sldId="259"/>
        </pc:sldMkLst>
      </pc:sldChg>
      <pc:sldChg chg="add">
        <pc:chgData name="Keijzer, Robert de" userId="5e2f717f-466d-480b-8584-b573eeac6205" providerId="ADAL" clId="{49CEE24A-E84E-4D75-A33B-056BC88EC820}" dt="2023-05-31T21:42:29.402" v="33"/>
        <pc:sldMkLst>
          <pc:docMk/>
          <pc:sldMk cId="648378066" sldId="360"/>
        </pc:sldMkLst>
      </pc:sldChg>
      <pc:sldChg chg="add">
        <pc:chgData name="Keijzer, Robert de" userId="5e2f717f-466d-480b-8584-b573eeac6205" providerId="ADAL" clId="{49CEE24A-E84E-4D75-A33B-056BC88EC820}" dt="2023-05-31T21:42:29.402" v="33"/>
        <pc:sldMkLst>
          <pc:docMk/>
          <pc:sldMk cId="3877177131" sldId="361"/>
        </pc:sldMkLst>
      </pc:sldChg>
      <pc:sldChg chg="add">
        <pc:chgData name="Keijzer, Robert de" userId="5e2f717f-466d-480b-8584-b573eeac6205" providerId="ADAL" clId="{49CEE24A-E84E-4D75-A33B-056BC88EC820}" dt="2023-05-31T21:42:29.402" v="33"/>
        <pc:sldMkLst>
          <pc:docMk/>
          <pc:sldMk cId="873613233" sldId="393"/>
        </pc:sldMkLst>
      </pc:sldChg>
      <pc:sldChg chg="modSp add mod">
        <pc:chgData name="Keijzer, Robert de" userId="5e2f717f-466d-480b-8584-b573eeac6205" providerId="ADAL" clId="{49CEE24A-E84E-4D75-A33B-056BC88EC820}" dt="2023-05-31T21:52:33.200" v="89" actId="20577"/>
        <pc:sldMkLst>
          <pc:docMk/>
          <pc:sldMk cId="80724774" sldId="394"/>
        </pc:sldMkLst>
        <pc:spChg chg="mod">
          <ac:chgData name="Keijzer, Robert de" userId="5e2f717f-466d-480b-8584-b573eeac6205" providerId="ADAL" clId="{49CEE24A-E84E-4D75-A33B-056BC88EC820}" dt="2023-05-31T21:52:33.200" v="89" actId="20577"/>
          <ac:spMkLst>
            <pc:docMk/>
            <pc:sldMk cId="80724774" sldId="394"/>
            <ac:spMk id="2" creationId="{14E9C6F3-D3B6-4D8E-8816-4CEF648B815B}"/>
          </ac:spMkLst>
        </pc:spChg>
      </pc:sldChg>
      <pc:sldChg chg="add">
        <pc:chgData name="Keijzer, Robert de" userId="5e2f717f-466d-480b-8584-b573eeac6205" providerId="ADAL" clId="{49CEE24A-E84E-4D75-A33B-056BC88EC820}" dt="2023-05-31T21:42:29.402" v="33"/>
        <pc:sldMkLst>
          <pc:docMk/>
          <pc:sldMk cId="776005282" sldId="411"/>
        </pc:sldMkLst>
      </pc:sldChg>
      <pc:sldChg chg="add">
        <pc:chgData name="Keijzer, Robert de" userId="5e2f717f-466d-480b-8584-b573eeac6205" providerId="ADAL" clId="{49CEE24A-E84E-4D75-A33B-056BC88EC820}" dt="2023-05-31T21:42:29.402" v="33"/>
        <pc:sldMkLst>
          <pc:docMk/>
          <pc:sldMk cId="4190734810" sldId="443"/>
        </pc:sldMkLst>
      </pc:sldChg>
      <pc:sldChg chg="addSp modSp add mod">
        <pc:chgData name="Keijzer, Robert de" userId="5e2f717f-466d-480b-8584-b573eeac6205" providerId="ADAL" clId="{49CEE24A-E84E-4D75-A33B-056BC88EC820}" dt="2023-06-01T13:52:20.316" v="145" actId="403"/>
        <pc:sldMkLst>
          <pc:docMk/>
          <pc:sldMk cId="904579889" sldId="460"/>
        </pc:sldMkLst>
        <pc:spChg chg="add mod">
          <ac:chgData name="Keijzer, Robert de" userId="5e2f717f-466d-480b-8584-b573eeac6205" providerId="ADAL" clId="{49CEE24A-E84E-4D75-A33B-056BC88EC820}" dt="2023-06-01T13:50:35.405" v="123" actId="1582"/>
          <ac:spMkLst>
            <pc:docMk/>
            <pc:sldMk cId="904579889" sldId="460"/>
            <ac:spMk id="2" creationId="{C247B523-1D75-2F86-5AC0-11E1E1373FEE}"/>
          </ac:spMkLst>
        </pc:spChg>
        <pc:spChg chg="add mod">
          <ac:chgData name="Keijzer, Robert de" userId="5e2f717f-466d-480b-8584-b573eeac6205" providerId="ADAL" clId="{49CEE24A-E84E-4D75-A33B-056BC88EC820}" dt="2023-06-01T13:52:20.316" v="145" actId="403"/>
          <ac:spMkLst>
            <pc:docMk/>
            <pc:sldMk cId="904579889" sldId="460"/>
            <ac:spMk id="7" creationId="{44E46F67-1A9E-B8BB-8D0B-DEE226423C0C}"/>
          </ac:spMkLst>
        </pc:spChg>
        <pc:spChg chg="mod">
          <ac:chgData name="Keijzer, Robert de" userId="5e2f717f-466d-480b-8584-b573eeac6205" providerId="ADAL" clId="{49CEE24A-E84E-4D75-A33B-056BC88EC820}" dt="2023-06-01T13:50:16.739" v="120" actId="1076"/>
          <ac:spMkLst>
            <pc:docMk/>
            <pc:sldMk cId="904579889" sldId="460"/>
            <ac:spMk id="10" creationId="{16877CE4-35E5-4AA1-8F07-FFA12C72C603}"/>
          </ac:spMkLst>
        </pc:spChg>
        <pc:spChg chg="mod">
          <ac:chgData name="Keijzer, Robert de" userId="5e2f717f-466d-480b-8584-b573eeac6205" providerId="ADAL" clId="{49CEE24A-E84E-4D75-A33B-056BC88EC820}" dt="2023-06-01T13:50:14.952" v="119" actId="1076"/>
          <ac:spMkLst>
            <pc:docMk/>
            <pc:sldMk cId="904579889" sldId="460"/>
            <ac:spMk id="15" creationId="{1EE7341F-4840-4582-A618-207A4C3AE4A1}"/>
          </ac:spMkLst>
        </pc:spChg>
      </pc:sldChg>
      <pc:sldChg chg="del">
        <pc:chgData name="Keijzer, Robert de" userId="5e2f717f-466d-480b-8584-b573eeac6205" providerId="ADAL" clId="{49CEE24A-E84E-4D75-A33B-056BC88EC820}" dt="2023-05-31T20:52:30.788" v="0" actId="47"/>
        <pc:sldMkLst>
          <pc:docMk/>
          <pc:sldMk cId="519071936" sldId="473"/>
        </pc:sldMkLst>
      </pc:sldChg>
      <pc:sldChg chg="del">
        <pc:chgData name="Keijzer, Robert de" userId="5e2f717f-466d-480b-8584-b573eeac6205" providerId="ADAL" clId="{49CEE24A-E84E-4D75-A33B-056BC88EC820}" dt="2023-05-31T20:52:32.356" v="1" actId="47"/>
        <pc:sldMkLst>
          <pc:docMk/>
          <pc:sldMk cId="79805243" sldId="474"/>
        </pc:sldMkLst>
      </pc:sldChg>
      <pc:sldChg chg="modSp ord">
        <pc:chgData name="Keijzer, Robert de" userId="5e2f717f-466d-480b-8584-b573eeac6205" providerId="ADAL" clId="{49CEE24A-E84E-4D75-A33B-056BC88EC820}" dt="2023-05-31T21:49:53.011" v="75" actId="207"/>
        <pc:sldMkLst>
          <pc:docMk/>
          <pc:sldMk cId="3639963764" sldId="477"/>
        </pc:sldMkLst>
        <pc:spChg chg="mod">
          <ac:chgData name="Keijzer, Robert de" userId="5e2f717f-466d-480b-8584-b573eeac6205" providerId="ADAL" clId="{49CEE24A-E84E-4D75-A33B-056BC88EC820}" dt="2023-05-31T21:49:53.011" v="75" actId="207"/>
          <ac:spMkLst>
            <pc:docMk/>
            <pc:sldMk cId="3639963764" sldId="477"/>
            <ac:spMk id="6" creationId="{D68F9BC5-BA8D-4719-853A-79E37E45E036}"/>
          </ac:spMkLst>
        </pc:spChg>
        <pc:spChg chg="mod">
          <ac:chgData name="Keijzer, Robert de" userId="5e2f717f-466d-480b-8584-b573eeac6205" providerId="ADAL" clId="{49CEE24A-E84E-4D75-A33B-056BC88EC820}" dt="2023-05-31T21:48:02.257" v="68" actId="207"/>
          <ac:spMkLst>
            <pc:docMk/>
            <pc:sldMk cId="3639963764" sldId="477"/>
            <ac:spMk id="9" creationId="{334EA735-6543-4D21-9615-4932873AC76E}"/>
          </ac:spMkLst>
        </pc:spChg>
        <pc:spChg chg="mod">
          <ac:chgData name="Keijzer, Robert de" userId="5e2f717f-466d-480b-8584-b573eeac6205" providerId="ADAL" clId="{49CEE24A-E84E-4D75-A33B-056BC88EC820}" dt="2023-05-31T21:47:57.253" v="67" actId="207"/>
          <ac:spMkLst>
            <pc:docMk/>
            <pc:sldMk cId="3639963764" sldId="477"/>
            <ac:spMk id="11" creationId="{E1F5E215-3E0F-4A1F-AFC4-EFBEE97E5213}"/>
          </ac:spMkLst>
        </pc:spChg>
      </pc:sldChg>
      <pc:sldChg chg="ord">
        <pc:chgData name="Keijzer, Robert de" userId="5e2f717f-466d-480b-8584-b573eeac6205" providerId="ADAL" clId="{49CEE24A-E84E-4D75-A33B-056BC88EC820}" dt="2023-05-31T20:53:06.939" v="31"/>
        <pc:sldMkLst>
          <pc:docMk/>
          <pc:sldMk cId="1770611278" sldId="478"/>
        </pc:sldMkLst>
      </pc:sldChg>
      <pc:sldChg chg="del">
        <pc:chgData name="Keijzer, Robert de" userId="5e2f717f-466d-480b-8584-b573eeac6205" providerId="ADAL" clId="{49CEE24A-E84E-4D75-A33B-056BC88EC820}" dt="2023-05-31T20:52:33.114" v="2" actId="47"/>
        <pc:sldMkLst>
          <pc:docMk/>
          <pc:sldMk cId="2810832731" sldId="480"/>
        </pc:sldMkLst>
      </pc:sldChg>
      <pc:sldChg chg="del">
        <pc:chgData name="Keijzer, Robert de" userId="5e2f717f-466d-480b-8584-b573eeac6205" providerId="ADAL" clId="{49CEE24A-E84E-4D75-A33B-056BC88EC820}" dt="2023-05-31T20:52:45.179" v="10" actId="47"/>
        <pc:sldMkLst>
          <pc:docMk/>
          <pc:sldMk cId="3172458354" sldId="481"/>
        </pc:sldMkLst>
      </pc:sldChg>
      <pc:sldChg chg="modSp add del mod">
        <pc:chgData name="Keijzer, Robert de" userId="5e2f717f-466d-480b-8584-b573eeac6205" providerId="ADAL" clId="{49CEE24A-E84E-4D75-A33B-056BC88EC820}" dt="2023-05-31T20:52:42.594" v="9" actId="20577"/>
        <pc:sldMkLst>
          <pc:docMk/>
          <pc:sldMk cId="2689967014" sldId="482"/>
        </pc:sldMkLst>
        <pc:spChg chg="mod">
          <ac:chgData name="Keijzer, Robert de" userId="5e2f717f-466d-480b-8584-b573eeac6205" providerId="ADAL" clId="{49CEE24A-E84E-4D75-A33B-056BC88EC820}" dt="2023-05-31T20:52:42.594" v="9" actId="20577"/>
          <ac:spMkLst>
            <pc:docMk/>
            <pc:sldMk cId="2689967014" sldId="482"/>
            <ac:spMk id="2" creationId="{2EEC5BF7-D70D-4B23-93D0-605327D039FC}"/>
          </ac:spMkLst>
        </pc:spChg>
      </pc:sldChg>
      <pc:sldChg chg="modSp mod ord">
        <pc:chgData name="Keijzer, Robert de" userId="5e2f717f-466d-480b-8584-b573eeac6205" providerId="ADAL" clId="{49CEE24A-E84E-4D75-A33B-056BC88EC820}" dt="2023-06-01T14:22:37.345" v="795" actId="20577"/>
        <pc:sldMkLst>
          <pc:docMk/>
          <pc:sldMk cId="3423965490" sldId="483"/>
        </pc:sldMkLst>
        <pc:spChg chg="mod">
          <ac:chgData name="Keijzer, Robert de" userId="5e2f717f-466d-480b-8584-b573eeac6205" providerId="ADAL" clId="{49CEE24A-E84E-4D75-A33B-056BC88EC820}" dt="2023-05-31T21:50:56.517" v="83" actId="207"/>
          <ac:spMkLst>
            <pc:docMk/>
            <pc:sldMk cId="3423965490" sldId="483"/>
            <ac:spMk id="6" creationId="{D68F9BC5-BA8D-4719-853A-79E37E45E036}"/>
          </ac:spMkLst>
        </pc:spChg>
        <pc:spChg chg="mod">
          <ac:chgData name="Keijzer, Robert de" userId="5e2f717f-466d-480b-8584-b573eeac6205" providerId="ADAL" clId="{49CEE24A-E84E-4D75-A33B-056BC88EC820}" dt="2023-06-01T14:22:37.345" v="795" actId="20577"/>
          <ac:spMkLst>
            <pc:docMk/>
            <pc:sldMk cId="3423965490" sldId="483"/>
            <ac:spMk id="10" creationId="{1D2F1C8A-8600-4D6E-8E91-B72E65D88924}"/>
          </ac:spMkLst>
        </pc:spChg>
        <pc:spChg chg="mod">
          <ac:chgData name="Keijzer, Robert de" userId="5e2f717f-466d-480b-8584-b573eeac6205" providerId="ADAL" clId="{49CEE24A-E84E-4D75-A33B-056BC88EC820}" dt="2023-06-01T14:19:25.273" v="789" actId="1076"/>
          <ac:spMkLst>
            <pc:docMk/>
            <pc:sldMk cId="3423965490" sldId="483"/>
            <ac:spMk id="13" creationId="{496B31AF-2DE0-4AB3-86AC-43DEA87E36DB}"/>
          </ac:spMkLst>
        </pc:spChg>
      </pc:sldChg>
      <pc:sldChg chg="ord">
        <pc:chgData name="Keijzer, Robert de" userId="5e2f717f-466d-480b-8584-b573eeac6205" providerId="ADAL" clId="{49CEE24A-E84E-4D75-A33B-056BC88EC820}" dt="2023-05-31T20:53:05.539" v="29"/>
        <pc:sldMkLst>
          <pc:docMk/>
          <pc:sldMk cId="4095343326" sldId="487"/>
        </pc:sldMkLst>
      </pc:sldChg>
      <pc:sldChg chg="del">
        <pc:chgData name="Keijzer, Robert de" userId="5e2f717f-466d-480b-8584-b573eeac6205" providerId="ADAL" clId="{49CEE24A-E84E-4D75-A33B-056BC88EC820}" dt="2023-05-31T20:52:54.937" v="22" actId="47"/>
        <pc:sldMkLst>
          <pc:docMk/>
          <pc:sldMk cId="111472793" sldId="488"/>
        </pc:sldMkLst>
      </pc:sldChg>
      <pc:sldChg chg="add">
        <pc:chgData name="Keijzer, Robert de" userId="5e2f717f-466d-480b-8584-b573eeac6205" providerId="ADAL" clId="{49CEE24A-E84E-4D75-A33B-056BC88EC820}" dt="2023-05-31T21:42:29.402" v="33"/>
        <pc:sldMkLst>
          <pc:docMk/>
          <pc:sldMk cId="3818052680" sldId="488"/>
        </pc:sldMkLst>
      </pc:sldChg>
      <pc:sldChg chg="add">
        <pc:chgData name="Keijzer, Robert de" userId="5e2f717f-466d-480b-8584-b573eeac6205" providerId="ADAL" clId="{49CEE24A-E84E-4D75-A33B-056BC88EC820}" dt="2023-05-31T21:42:29.402" v="33"/>
        <pc:sldMkLst>
          <pc:docMk/>
          <pc:sldMk cId="156934182" sldId="489"/>
        </pc:sldMkLst>
      </pc:sldChg>
      <pc:sldChg chg="add">
        <pc:chgData name="Keijzer, Robert de" userId="5e2f717f-466d-480b-8584-b573eeac6205" providerId="ADAL" clId="{49CEE24A-E84E-4D75-A33B-056BC88EC820}" dt="2023-05-31T21:42:29.402" v="33"/>
        <pc:sldMkLst>
          <pc:docMk/>
          <pc:sldMk cId="3338652264" sldId="491"/>
        </pc:sldMkLst>
      </pc:sldChg>
      <pc:sldChg chg="add">
        <pc:chgData name="Keijzer, Robert de" userId="5e2f717f-466d-480b-8584-b573eeac6205" providerId="ADAL" clId="{49CEE24A-E84E-4D75-A33B-056BC88EC820}" dt="2023-05-31T21:42:29.402" v="33"/>
        <pc:sldMkLst>
          <pc:docMk/>
          <pc:sldMk cId="4131073001" sldId="492"/>
        </pc:sldMkLst>
      </pc:sldChg>
      <pc:sldChg chg="add">
        <pc:chgData name="Keijzer, Robert de" userId="5e2f717f-466d-480b-8584-b573eeac6205" providerId="ADAL" clId="{49CEE24A-E84E-4D75-A33B-056BC88EC820}" dt="2023-05-31T21:42:29.402" v="33"/>
        <pc:sldMkLst>
          <pc:docMk/>
          <pc:sldMk cId="1163347527" sldId="493"/>
        </pc:sldMkLst>
      </pc:sldChg>
      <pc:sldChg chg="add del">
        <pc:chgData name="Keijzer, Robert de" userId="5e2f717f-466d-480b-8584-b573eeac6205" providerId="ADAL" clId="{49CEE24A-E84E-4D75-A33B-056BC88EC820}" dt="2023-05-31T21:52:55.853" v="91" actId="47"/>
        <pc:sldMkLst>
          <pc:docMk/>
          <pc:sldMk cId="2053147580" sldId="494"/>
        </pc:sldMkLst>
      </pc:sldChg>
      <pc:sldChg chg="add del">
        <pc:chgData name="Keijzer, Robert de" userId="5e2f717f-466d-480b-8584-b573eeac6205" providerId="ADAL" clId="{49CEE24A-E84E-4D75-A33B-056BC88EC820}" dt="2023-05-31T21:52:52.471" v="90" actId="47"/>
        <pc:sldMkLst>
          <pc:docMk/>
          <pc:sldMk cId="823194402" sldId="495"/>
        </pc:sldMkLst>
      </pc:sldChg>
      <pc:sldChg chg="add">
        <pc:chgData name="Keijzer, Robert de" userId="5e2f717f-466d-480b-8584-b573eeac6205" providerId="ADAL" clId="{49CEE24A-E84E-4D75-A33B-056BC88EC820}" dt="2023-05-31T21:43:59.296" v="59"/>
        <pc:sldMkLst>
          <pc:docMk/>
          <pc:sldMk cId="3364993938" sldId="502"/>
        </pc:sldMkLst>
      </pc:sldChg>
      <pc:sldChg chg="modSp mod ord">
        <pc:chgData name="Keijzer, Robert de" userId="5e2f717f-466d-480b-8584-b573eeac6205" providerId="ADAL" clId="{49CEE24A-E84E-4D75-A33B-056BC88EC820}" dt="2023-06-01T15:03:28.456" v="797"/>
        <pc:sldMkLst>
          <pc:docMk/>
          <pc:sldMk cId="2297284868" sldId="514"/>
        </pc:sldMkLst>
        <pc:spChg chg="mod">
          <ac:chgData name="Keijzer, Robert de" userId="5e2f717f-466d-480b-8584-b573eeac6205" providerId="ADAL" clId="{49CEE24A-E84E-4D75-A33B-056BC88EC820}" dt="2023-06-01T14:07:51.122" v="784" actId="20577"/>
          <ac:spMkLst>
            <pc:docMk/>
            <pc:sldMk cId="2297284868" sldId="514"/>
            <ac:spMk id="6" creationId="{00000000-0000-0000-0000-000000000000}"/>
          </ac:spMkLst>
        </pc:spChg>
      </pc:sldChg>
      <pc:sldChg chg="del">
        <pc:chgData name="Keijzer, Robert de" userId="5e2f717f-466d-480b-8584-b573eeac6205" providerId="ADAL" clId="{49CEE24A-E84E-4D75-A33B-056BC88EC820}" dt="2023-05-31T20:52:45.815" v="11" actId="47"/>
        <pc:sldMkLst>
          <pc:docMk/>
          <pc:sldMk cId="3398529238" sldId="516"/>
        </pc:sldMkLst>
      </pc:sldChg>
      <pc:sldChg chg="del">
        <pc:chgData name="Keijzer, Robert de" userId="5e2f717f-466d-480b-8584-b573eeac6205" providerId="ADAL" clId="{49CEE24A-E84E-4D75-A33B-056BC88EC820}" dt="2023-05-31T20:52:46.486" v="12" actId="47"/>
        <pc:sldMkLst>
          <pc:docMk/>
          <pc:sldMk cId="3986663850" sldId="517"/>
        </pc:sldMkLst>
      </pc:sldChg>
      <pc:sldChg chg="del">
        <pc:chgData name="Keijzer, Robert de" userId="5e2f717f-466d-480b-8584-b573eeac6205" providerId="ADAL" clId="{49CEE24A-E84E-4D75-A33B-056BC88EC820}" dt="2023-05-31T20:52:47.293" v="13" actId="47"/>
        <pc:sldMkLst>
          <pc:docMk/>
          <pc:sldMk cId="235608150" sldId="518"/>
        </pc:sldMkLst>
      </pc:sldChg>
      <pc:sldChg chg="del">
        <pc:chgData name="Keijzer, Robert de" userId="5e2f717f-466d-480b-8584-b573eeac6205" providerId="ADAL" clId="{49CEE24A-E84E-4D75-A33B-056BC88EC820}" dt="2023-05-31T20:52:48.024" v="14" actId="47"/>
        <pc:sldMkLst>
          <pc:docMk/>
          <pc:sldMk cId="3244582808" sldId="519"/>
        </pc:sldMkLst>
      </pc:sldChg>
      <pc:sldChg chg="del">
        <pc:chgData name="Keijzer, Robert de" userId="5e2f717f-466d-480b-8584-b573eeac6205" providerId="ADAL" clId="{49CEE24A-E84E-4D75-A33B-056BC88EC820}" dt="2023-05-31T20:52:49.514" v="16" actId="47"/>
        <pc:sldMkLst>
          <pc:docMk/>
          <pc:sldMk cId="1651514857" sldId="520"/>
        </pc:sldMkLst>
      </pc:sldChg>
      <pc:sldChg chg="del">
        <pc:chgData name="Keijzer, Robert de" userId="5e2f717f-466d-480b-8584-b573eeac6205" providerId="ADAL" clId="{49CEE24A-E84E-4D75-A33B-056BC88EC820}" dt="2023-05-31T20:52:49.931" v="17" actId="47"/>
        <pc:sldMkLst>
          <pc:docMk/>
          <pc:sldMk cId="1854909303" sldId="521"/>
        </pc:sldMkLst>
      </pc:sldChg>
      <pc:sldChg chg="del">
        <pc:chgData name="Keijzer, Robert de" userId="5e2f717f-466d-480b-8584-b573eeac6205" providerId="ADAL" clId="{49CEE24A-E84E-4D75-A33B-056BC88EC820}" dt="2023-05-31T20:52:52.241" v="19" actId="47"/>
        <pc:sldMkLst>
          <pc:docMk/>
          <pc:sldMk cId="2550931266" sldId="522"/>
        </pc:sldMkLst>
      </pc:sldChg>
      <pc:sldChg chg="del">
        <pc:chgData name="Keijzer, Robert de" userId="5e2f717f-466d-480b-8584-b573eeac6205" providerId="ADAL" clId="{49CEE24A-E84E-4D75-A33B-056BC88EC820}" dt="2023-05-31T20:52:53.404" v="20" actId="47"/>
        <pc:sldMkLst>
          <pc:docMk/>
          <pc:sldMk cId="421955891" sldId="523"/>
        </pc:sldMkLst>
      </pc:sldChg>
      <pc:sldChg chg="del">
        <pc:chgData name="Keijzer, Robert de" userId="5e2f717f-466d-480b-8584-b573eeac6205" providerId="ADAL" clId="{49CEE24A-E84E-4D75-A33B-056BC88EC820}" dt="2023-05-31T20:52:54.146" v="21" actId="47"/>
        <pc:sldMkLst>
          <pc:docMk/>
          <pc:sldMk cId="1039357210" sldId="524"/>
        </pc:sldMkLst>
      </pc:sldChg>
      <pc:sldChg chg="del">
        <pc:chgData name="Keijzer, Robert de" userId="5e2f717f-466d-480b-8584-b573eeac6205" providerId="ADAL" clId="{49CEE24A-E84E-4D75-A33B-056BC88EC820}" dt="2023-05-31T20:55:41.858" v="32" actId="47"/>
        <pc:sldMkLst>
          <pc:docMk/>
          <pc:sldMk cId="2094395455" sldId="525"/>
        </pc:sldMkLst>
      </pc:sldChg>
      <pc:sldChg chg="del">
        <pc:chgData name="Keijzer, Robert de" userId="5e2f717f-466d-480b-8584-b573eeac6205" providerId="ADAL" clId="{49CEE24A-E84E-4D75-A33B-056BC88EC820}" dt="2023-05-31T20:52:48.742" v="15" actId="47"/>
        <pc:sldMkLst>
          <pc:docMk/>
          <pc:sldMk cId="1098915100" sldId="526"/>
        </pc:sldMkLst>
      </pc:sldChg>
      <pc:sldChg chg="del">
        <pc:chgData name="Keijzer, Robert de" userId="5e2f717f-466d-480b-8584-b573eeac6205" providerId="ADAL" clId="{49CEE24A-E84E-4D75-A33B-056BC88EC820}" dt="2023-05-31T20:52:55.459" v="23" actId="47"/>
        <pc:sldMkLst>
          <pc:docMk/>
          <pc:sldMk cId="3097603872" sldId="527"/>
        </pc:sldMkLst>
      </pc:sldChg>
      <pc:sldChg chg="del">
        <pc:chgData name="Keijzer, Robert de" userId="5e2f717f-466d-480b-8584-b573eeac6205" providerId="ADAL" clId="{49CEE24A-E84E-4D75-A33B-056BC88EC820}" dt="2023-05-31T20:52:50.964" v="18" actId="47"/>
        <pc:sldMkLst>
          <pc:docMk/>
          <pc:sldMk cId="4157514201" sldId="528"/>
        </pc:sldMkLst>
      </pc:sldChg>
      <pc:sldChg chg="modSp add del mod">
        <pc:chgData name="Keijzer, Robert de" userId="5e2f717f-466d-480b-8584-b573eeac6205" providerId="ADAL" clId="{49CEE24A-E84E-4D75-A33B-056BC88EC820}" dt="2023-05-31T21:44:02.336" v="60" actId="47"/>
        <pc:sldMkLst>
          <pc:docMk/>
          <pc:sldMk cId="582747508" sldId="531"/>
        </pc:sldMkLst>
        <pc:spChg chg="mod">
          <ac:chgData name="Keijzer, Robert de" userId="5e2f717f-466d-480b-8584-b573eeac6205" providerId="ADAL" clId="{49CEE24A-E84E-4D75-A33B-056BC88EC820}" dt="2023-05-31T21:42:53.180" v="57" actId="20577"/>
          <ac:spMkLst>
            <pc:docMk/>
            <pc:sldMk cId="582747508" sldId="531"/>
            <ac:spMk id="2" creationId="{D008C044-1255-43E8-A58A-EE28656909AB}"/>
          </ac:spMkLst>
        </pc:spChg>
        <pc:spChg chg="mod">
          <ac:chgData name="Keijzer, Robert de" userId="5e2f717f-466d-480b-8584-b573eeac6205" providerId="ADAL" clId="{49CEE24A-E84E-4D75-A33B-056BC88EC820}" dt="2023-05-31T21:42:46.803" v="35" actId="1076"/>
          <ac:spMkLst>
            <pc:docMk/>
            <pc:sldMk cId="582747508" sldId="531"/>
            <ac:spMk id="7" creationId="{CB578DC7-5FB3-4431-AC5E-37FC346829F8}"/>
          </ac:spMkLst>
        </pc:spChg>
        <pc:spChg chg="mod">
          <ac:chgData name="Keijzer, Robert de" userId="5e2f717f-466d-480b-8584-b573eeac6205" providerId="ADAL" clId="{49CEE24A-E84E-4D75-A33B-056BC88EC820}" dt="2023-05-31T21:42:57.084" v="58" actId="1076"/>
          <ac:spMkLst>
            <pc:docMk/>
            <pc:sldMk cId="582747508" sldId="531"/>
            <ac:spMk id="11" creationId="{5C9AC33D-A696-46E9-9086-7B33CF56E2F9}"/>
          </ac:spMkLst>
        </pc:spChg>
      </pc:sldChg>
      <pc:sldChg chg="add ord">
        <pc:chgData name="Keijzer, Robert de" userId="5e2f717f-466d-480b-8584-b573eeac6205" providerId="ADAL" clId="{49CEE24A-E84E-4D75-A33B-056BC88EC820}" dt="2023-05-31T21:53:33.048" v="93"/>
        <pc:sldMkLst>
          <pc:docMk/>
          <pc:sldMk cId="2641052076" sldId="532"/>
        </pc:sldMkLst>
      </pc:sldChg>
      <pc:sldChg chg="add">
        <pc:chgData name="Keijzer, Robert de" userId="5e2f717f-466d-480b-8584-b573eeac6205" providerId="ADAL" clId="{49CEE24A-E84E-4D75-A33B-056BC88EC820}" dt="2023-05-31T21:55:09.332" v="94"/>
        <pc:sldMkLst>
          <pc:docMk/>
          <pc:sldMk cId="2541235136" sldId="533"/>
        </pc:sldMkLst>
      </pc:sldChg>
      <pc:sldChg chg="addSp delSp modSp add mod delAnim">
        <pc:chgData name="Keijzer, Robert de" userId="5e2f717f-466d-480b-8584-b573eeac6205" providerId="ADAL" clId="{49CEE24A-E84E-4D75-A33B-056BC88EC820}" dt="2023-06-01T14:00:13.224" v="576" actId="207"/>
        <pc:sldMkLst>
          <pc:docMk/>
          <pc:sldMk cId="4244226638" sldId="534"/>
        </pc:sldMkLst>
        <pc:spChg chg="del">
          <ac:chgData name="Keijzer, Robert de" userId="5e2f717f-466d-480b-8584-b573eeac6205" providerId="ADAL" clId="{49CEE24A-E84E-4D75-A33B-056BC88EC820}" dt="2023-06-01T13:45:06.927" v="97" actId="478"/>
          <ac:spMkLst>
            <pc:docMk/>
            <pc:sldMk cId="4244226638" sldId="534"/>
            <ac:spMk id="2" creationId="{3AF2E075-3926-D459-CA69-D74811F1C411}"/>
          </ac:spMkLst>
        </pc:spChg>
        <pc:spChg chg="add del mod">
          <ac:chgData name="Keijzer, Robert de" userId="5e2f717f-466d-480b-8584-b573eeac6205" providerId="ADAL" clId="{49CEE24A-E84E-4D75-A33B-056BC88EC820}" dt="2023-06-01T13:45:09.808" v="98" actId="478"/>
          <ac:spMkLst>
            <pc:docMk/>
            <pc:sldMk cId="4244226638" sldId="534"/>
            <ac:spMk id="8" creationId="{EA90CE92-E4D5-D763-C929-3F56000A86AC}"/>
          </ac:spMkLst>
        </pc:spChg>
        <pc:spChg chg="add mod">
          <ac:chgData name="Keijzer, Robert de" userId="5e2f717f-466d-480b-8584-b573eeac6205" providerId="ADAL" clId="{49CEE24A-E84E-4D75-A33B-056BC88EC820}" dt="2023-06-01T13:46:05.696" v="109" actId="1076"/>
          <ac:spMkLst>
            <pc:docMk/>
            <pc:sldMk cId="4244226638" sldId="534"/>
            <ac:spMk id="9" creationId="{F2DD9A5E-E09E-68CE-60D6-4E748E3ECE15}"/>
          </ac:spMkLst>
        </pc:spChg>
        <pc:spChg chg="add mod">
          <ac:chgData name="Keijzer, Robert de" userId="5e2f717f-466d-480b-8584-b573eeac6205" providerId="ADAL" clId="{49CEE24A-E84E-4D75-A33B-056BC88EC820}" dt="2023-06-01T13:46:05.696" v="109" actId="1076"/>
          <ac:spMkLst>
            <pc:docMk/>
            <pc:sldMk cId="4244226638" sldId="534"/>
            <ac:spMk id="10" creationId="{76FB5FC6-A974-F368-A6F7-6D863138E968}"/>
          </ac:spMkLst>
        </pc:spChg>
        <pc:spChg chg="add mod">
          <ac:chgData name="Keijzer, Robert de" userId="5e2f717f-466d-480b-8584-b573eeac6205" providerId="ADAL" clId="{49CEE24A-E84E-4D75-A33B-056BC88EC820}" dt="2023-06-01T13:46:05.696" v="109" actId="1076"/>
          <ac:spMkLst>
            <pc:docMk/>
            <pc:sldMk cId="4244226638" sldId="534"/>
            <ac:spMk id="11" creationId="{9D36446E-C99B-946E-55EA-562BBD3AA36E}"/>
          </ac:spMkLst>
        </pc:spChg>
        <pc:spChg chg="add mod">
          <ac:chgData name="Keijzer, Robert de" userId="5e2f717f-466d-480b-8584-b573eeac6205" providerId="ADAL" clId="{49CEE24A-E84E-4D75-A33B-056BC88EC820}" dt="2023-06-01T13:46:05.696" v="109" actId="1076"/>
          <ac:spMkLst>
            <pc:docMk/>
            <pc:sldMk cId="4244226638" sldId="534"/>
            <ac:spMk id="12" creationId="{740B0C6C-5A3B-FD48-E40E-D7EE72C2045B}"/>
          </ac:spMkLst>
        </pc:spChg>
        <pc:spChg chg="add mod">
          <ac:chgData name="Keijzer, Robert de" userId="5e2f717f-466d-480b-8584-b573eeac6205" providerId="ADAL" clId="{49CEE24A-E84E-4D75-A33B-056BC88EC820}" dt="2023-06-01T14:00:13.224" v="576" actId="207"/>
          <ac:spMkLst>
            <pc:docMk/>
            <pc:sldMk cId="4244226638" sldId="534"/>
            <ac:spMk id="14" creationId="{B3CE8B14-11B1-8235-84C9-A6EEA9D0C49A}"/>
          </ac:spMkLst>
        </pc:spChg>
        <pc:spChg chg="add mod">
          <ac:chgData name="Keijzer, Robert de" userId="5e2f717f-466d-480b-8584-b573eeac6205" providerId="ADAL" clId="{49CEE24A-E84E-4D75-A33B-056BC88EC820}" dt="2023-06-01T13:59:57.394" v="572" actId="207"/>
          <ac:spMkLst>
            <pc:docMk/>
            <pc:sldMk cId="4244226638" sldId="534"/>
            <ac:spMk id="15" creationId="{D25E4843-6EB6-1A41-5339-CF8C76810FFA}"/>
          </ac:spMkLst>
        </pc:spChg>
        <pc:spChg chg="add mod">
          <ac:chgData name="Keijzer, Robert de" userId="5e2f717f-466d-480b-8584-b573eeac6205" providerId="ADAL" clId="{49CEE24A-E84E-4D75-A33B-056BC88EC820}" dt="2023-06-01T14:00:01.019" v="573" actId="207"/>
          <ac:spMkLst>
            <pc:docMk/>
            <pc:sldMk cId="4244226638" sldId="534"/>
            <ac:spMk id="16" creationId="{615C5F8C-A276-F893-5A11-080006F4CEE8}"/>
          </ac:spMkLst>
        </pc:spChg>
        <pc:spChg chg="add mod">
          <ac:chgData name="Keijzer, Robert de" userId="5e2f717f-466d-480b-8584-b573eeac6205" providerId="ADAL" clId="{49CEE24A-E84E-4D75-A33B-056BC88EC820}" dt="2023-06-01T14:00:03.291" v="574" actId="207"/>
          <ac:spMkLst>
            <pc:docMk/>
            <pc:sldMk cId="4244226638" sldId="534"/>
            <ac:spMk id="17" creationId="{9C4681AE-44A5-AAC6-DD09-86634DB16DF2}"/>
          </ac:spMkLst>
        </pc:spChg>
        <pc:spChg chg="add mod">
          <ac:chgData name="Keijzer, Robert de" userId="5e2f717f-466d-480b-8584-b573eeac6205" providerId="ADAL" clId="{49CEE24A-E84E-4D75-A33B-056BC88EC820}" dt="2023-06-01T13:55:52.863" v="193" actId="20577"/>
          <ac:spMkLst>
            <pc:docMk/>
            <pc:sldMk cId="4244226638" sldId="534"/>
            <ac:spMk id="21" creationId="{9BA8BB85-93DF-9DE7-5463-B771C8C6DB5D}"/>
          </ac:spMkLst>
        </pc:spChg>
        <pc:spChg chg="add mod">
          <ac:chgData name="Keijzer, Robert de" userId="5e2f717f-466d-480b-8584-b573eeac6205" providerId="ADAL" clId="{49CEE24A-E84E-4D75-A33B-056BC88EC820}" dt="2023-06-01T13:55:54.447" v="195" actId="20577"/>
          <ac:spMkLst>
            <pc:docMk/>
            <pc:sldMk cId="4244226638" sldId="534"/>
            <ac:spMk id="22" creationId="{8E25D379-242D-A8E8-0923-3D7339FC3DEE}"/>
          </ac:spMkLst>
        </pc:spChg>
        <pc:spChg chg="add mod">
          <ac:chgData name="Keijzer, Robert de" userId="5e2f717f-466d-480b-8584-b573eeac6205" providerId="ADAL" clId="{49CEE24A-E84E-4D75-A33B-056BC88EC820}" dt="2023-06-01T13:55:56.898" v="197" actId="20577"/>
          <ac:spMkLst>
            <pc:docMk/>
            <pc:sldMk cId="4244226638" sldId="534"/>
            <ac:spMk id="23" creationId="{AF7C7752-2801-72FC-4A24-7A84D2D59294}"/>
          </ac:spMkLst>
        </pc:spChg>
        <pc:spChg chg="add mod">
          <ac:chgData name="Keijzer, Robert de" userId="5e2f717f-466d-480b-8584-b573eeac6205" providerId="ADAL" clId="{49CEE24A-E84E-4D75-A33B-056BC88EC820}" dt="2023-06-01T13:56:00.443" v="199" actId="20577"/>
          <ac:spMkLst>
            <pc:docMk/>
            <pc:sldMk cId="4244226638" sldId="534"/>
            <ac:spMk id="24" creationId="{05D2CB60-1A2B-886C-F9B9-52363C02BC31}"/>
          </ac:spMkLst>
        </pc:spChg>
        <pc:spChg chg="add mod">
          <ac:chgData name="Keijzer, Robert de" userId="5e2f717f-466d-480b-8584-b573eeac6205" providerId="ADAL" clId="{49CEE24A-E84E-4D75-A33B-056BC88EC820}" dt="2023-06-01T13:56:32.873" v="242" actId="12"/>
          <ac:spMkLst>
            <pc:docMk/>
            <pc:sldMk cId="4244226638" sldId="534"/>
            <ac:spMk id="25" creationId="{DCD6B1F8-ED5A-8B9C-039B-AD8430DA1EB4}"/>
          </ac:spMkLst>
        </pc:spChg>
        <pc:spChg chg="add mod">
          <ac:chgData name="Keijzer, Robert de" userId="5e2f717f-466d-480b-8584-b573eeac6205" providerId="ADAL" clId="{49CEE24A-E84E-4D75-A33B-056BC88EC820}" dt="2023-06-01T13:57:00.330" v="355" actId="20577"/>
          <ac:spMkLst>
            <pc:docMk/>
            <pc:sldMk cId="4244226638" sldId="534"/>
            <ac:spMk id="26" creationId="{A8393CA9-0F86-59CD-4A84-AE43F844CD1D}"/>
          </ac:spMkLst>
        </pc:spChg>
        <pc:spChg chg="add mod">
          <ac:chgData name="Keijzer, Robert de" userId="5e2f717f-466d-480b-8584-b573eeac6205" providerId="ADAL" clId="{49CEE24A-E84E-4D75-A33B-056BC88EC820}" dt="2023-06-01T13:57:43.362" v="472" actId="20577"/>
          <ac:spMkLst>
            <pc:docMk/>
            <pc:sldMk cId="4244226638" sldId="534"/>
            <ac:spMk id="27" creationId="{5EC3C0CE-798A-92BA-4A44-EAC38B4005BE}"/>
          </ac:spMkLst>
        </pc:spChg>
        <pc:spChg chg="add mod">
          <ac:chgData name="Keijzer, Robert de" userId="5e2f717f-466d-480b-8584-b573eeac6205" providerId="ADAL" clId="{49CEE24A-E84E-4D75-A33B-056BC88EC820}" dt="2023-06-01T13:59:52.695" v="571" actId="1076"/>
          <ac:spMkLst>
            <pc:docMk/>
            <pc:sldMk cId="4244226638" sldId="534"/>
            <ac:spMk id="28" creationId="{31833B67-5EA1-F362-D972-6D9754755DDF}"/>
          </ac:spMkLst>
        </pc:spChg>
        <pc:spChg chg="add mod">
          <ac:chgData name="Keijzer, Robert de" userId="5e2f717f-466d-480b-8584-b573eeac6205" providerId="ADAL" clId="{49CEE24A-E84E-4D75-A33B-056BC88EC820}" dt="2023-06-01T13:59:38.296" v="566" actId="1582"/>
          <ac:spMkLst>
            <pc:docMk/>
            <pc:sldMk cId="4244226638" sldId="534"/>
            <ac:spMk id="36" creationId="{1F300BAF-1B6D-387C-E4E2-AE295E0276C6}"/>
          </ac:spMkLst>
        </pc:spChg>
        <pc:spChg chg="add mod">
          <ac:chgData name="Keijzer, Robert de" userId="5e2f717f-466d-480b-8584-b573eeac6205" providerId="ADAL" clId="{49CEE24A-E84E-4D75-A33B-056BC88EC820}" dt="2023-06-01T13:59:43.054" v="568" actId="1076"/>
          <ac:spMkLst>
            <pc:docMk/>
            <pc:sldMk cId="4244226638" sldId="534"/>
            <ac:spMk id="37" creationId="{754DFE81-BE00-1135-93AC-E33C5B3255BC}"/>
          </ac:spMkLst>
        </pc:spChg>
        <pc:spChg chg="add mod">
          <ac:chgData name="Keijzer, Robert de" userId="5e2f717f-466d-480b-8584-b573eeac6205" providerId="ADAL" clId="{49CEE24A-E84E-4D75-A33B-056BC88EC820}" dt="2023-06-01T13:59:47.471" v="570" actId="1076"/>
          <ac:spMkLst>
            <pc:docMk/>
            <pc:sldMk cId="4244226638" sldId="534"/>
            <ac:spMk id="38" creationId="{84441CE8-57F7-3B8D-B91D-4CB48C0F1041}"/>
          </ac:spMkLst>
        </pc:spChg>
        <pc:picChg chg="del">
          <ac:chgData name="Keijzer, Robert de" userId="5e2f717f-466d-480b-8584-b573eeac6205" providerId="ADAL" clId="{49CEE24A-E84E-4D75-A33B-056BC88EC820}" dt="2023-06-01T13:45:03.807" v="96" actId="478"/>
          <ac:picMkLst>
            <pc:docMk/>
            <pc:sldMk cId="4244226638" sldId="534"/>
            <ac:picMk id="3" creationId="{8DFE16C2-AF96-7FAB-F936-BC3B34E162B2}"/>
          </ac:picMkLst>
        </pc:picChg>
        <pc:picChg chg="del">
          <ac:chgData name="Keijzer, Robert de" userId="5e2f717f-466d-480b-8584-b573eeac6205" providerId="ADAL" clId="{49CEE24A-E84E-4D75-A33B-056BC88EC820}" dt="2023-06-01T13:45:03.807" v="96" actId="478"/>
          <ac:picMkLst>
            <pc:docMk/>
            <pc:sldMk cId="4244226638" sldId="534"/>
            <ac:picMk id="7" creationId="{0ECC3BD5-2482-0876-EFB5-82FFBF092AEB}"/>
          </ac:picMkLst>
        </pc:picChg>
        <pc:picChg chg="add mod">
          <ac:chgData name="Keijzer, Robert de" userId="5e2f717f-466d-480b-8584-b573eeac6205" providerId="ADAL" clId="{49CEE24A-E84E-4D75-A33B-056BC88EC820}" dt="2023-06-01T14:00:08.787" v="575" actId="166"/>
          <ac:picMkLst>
            <pc:docMk/>
            <pc:sldMk cId="4244226638" sldId="534"/>
            <ac:picMk id="13" creationId="{90D022E8-6F86-5E31-C922-9399293017FA}"/>
          </ac:picMkLst>
        </pc:picChg>
        <pc:picChg chg="add mod">
          <ac:chgData name="Keijzer, Robert de" userId="5e2f717f-466d-480b-8584-b573eeac6205" providerId="ADAL" clId="{49CEE24A-E84E-4D75-A33B-056BC88EC820}" dt="2023-06-01T13:53:18.880" v="159" actId="1076"/>
          <ac:picMkLst>
            <pc:docMk/>
            <pc:sldMk cId="4244226638" sldId="534"/>
            <ac:picMk id="18" creationId="{6254529B-3CC8-CC23-6414-EA60CDF962A5}"/>
          </ac:picMkLst>
        </pc:picChg>
        <pc:picChg chg="add mod">
          <ac:chgData name="Keijzer, Robert de" userId="5e2f717f-466d-480b-8584-b573eeac6205" providerId="ADAL" clId="{49CEE24A-E84E-4D75-A33B-056BC88EC820}" dt="2023-06-01T13:53:38.939" v="161" actId="1076"/>
          <ac:picMkLst>
            <pc:docMk/>
            <pc:sldMk cId="4244226638" sldId="534"/>
            <ac:picMk id="19" creationId="{9616EFF6-C4B3-1D46-739A-0D30703AB1C7}"/>
          </ac:picMkLst>
        </pc:picChg>
        <pc:picChg chg="add mod">
          <ac:chgData name="Keijzer, Robert de" userId="5e2f717f-466d-480b-8584-b573eeac6205" providerId="ADAL" clId="{49CEE24A-E84E-4D75-A33B-056BC88EC820}" dt="2023-06-01T13:54:05.231" v="168" actId="1076"/>
          <ac:picMkLst>
            <pc:docMk/>
            <pc:sldMk cId="4244226638" sldId="534"/>
            <ac:picMk id="20" creationId="{FB91E979-4A27-46EF-8DB1-D45A35D588A0}"/>
          </ac:picMkLst>
        </pc:picChg>
        <pc:cxnChg chg="add mod">
          <ac:chgData name="Keijzer, Robert de" userId="5e2f717f-466d-480b-8584-b573eeac6205" providerId="ADAL" clId="{49CEE24A-E84E-4D75-A33B-056BC88EC820}" dt="2023-06-01T13:58:30.955" v="547" actId="1582"/>
          <ac:cxnSpMkLst>
            <pc:docMk/>
            <pc:sldMk cId="4244226638" sldId="534"/>
            <ac:cxnSpMk id="30" creationId="{9CB84A49-63AA-6A0B-1E78-24E438B994C5}"/>
          </ac:cxnSpMkLst>
        </pc:cxnChg>
        <pc:cxnChg chg="add mod">
          <ac:chgData name="Keijzer, Robert de" userId="5e2f717f-466d-480b-8584-b573eeac6205" providerId="ADAL" clId="{49CEE24A-E84E-4D75-A33B-056BC88EC820}" dt="2023-06-01T13:58:38.799" v="550" actId="14100"/>
          <ac:cxnSpMkLst>
            <pc:docMk/>
            <pc:sldMk cId="4244226638" sldId="534"/>
            <ac:cxnSpMk id="31" creationId="{5089ACDC-294E-E148-A4FF-632EDA40044B}"/>
          </ac:cxnSpMkLst>
        </pc:cxnChg>
        <pc:cxnChg chg="add mod">
          <ac:chgData name="Keijzer, Robert de" userId="5e2f717f-466d-480b-8584-b573eeac6205" providerId="ADAL" clId="{49CEE24A-E84E-4D75-A33B-056BC88EC820}" dt="2023-06-01T13:58:46.600" v="552" actId="1076"/>
          <ac:cxnSpMkLst>
            <pc:docMk/>
            <pc:sldMk cId="4244226638" sldId="534"/>
            <ac:cxnSpMk id="33" creationId="{239C19CD-AF1B-494A-7553-00E6D92E0E85}"/>
          </ac:cxnSpMkLst>
        </pc:cxnChg>
        <pc:cxnChg chg="add del mod">
          <ac:chgData name="Keijzer, Robert de" userId="5e2f717f-466d-480b-8584-b573eeac6205" providerId="ADAL" clId="{49CEE24A-E84E-4D75-A33B-056BC88EC820}" dt="2023-06-01T13:58:48.924" v="554"/>
          <ac:cxnSpMkLst>
            <pc:docMk/>
            <pc:sldMk cId="4244226638" sldId="534"/>
            <ac:cxnSpMk id="34" creationId="{1819D047-ECC1-EA7B-887B-E59C3922C3C3}"/>
          </ac:cxnSpMkLst>
        </pc:cxnChg>
        <pc:cxnChg chg="add mod">
          <ac:chgData name="Keijzer, Robert de" userId="5e2f717f-466d-480b-8584-b573eeac6205" providerId="ADAL" clId="{49CEE24A-E84E-4D75-A33B-056BC88EC820}" dt="2023-06-01T13:58:54.578" v="556" actId="1076"/>
          <ac:cxnSpMkLst>
            <pc:docMk/>
            <pc:sldMk cId="4244226638" sldId="534"/>
            <ac:cxnSpMk id="35" creationId="{A275BE13-9BD5-F825-AC9E-24A5BB79CE3E}"/>
          </ac:cxnSpMkLst>
        </pc:cxnChg>
      </pc:sldChg>
      <pc:sldChg chg="addSp delSp modSp add mod setBg">
        <pc:chgData name="Keijzer, Robert de" userId="5e2f717f-466d-480b-8584-b573eeac6205" providerId="ADAL" clId="{49CEE24A-E84E-4D75-A33B-056BC88EC820}" dt="2023-06-01T14:02:00.369" v="695" actId="1076"/>
        <pc:sldMkLst>
          <pc:docMk/>
          <pc:sldMk cId="1359181619" sldId="535"/>
        </pc:sldMkLst>
        <pc:spChg chg="add mod">
          <ac:chgData name="Keijzer, Robert de" userId="5e2f717f-466d-480b-8584-b573eeac6205" providerId="ADAL" clId="{49CEE24A-E84E-4D75-A33B-056BC88EC820}" dt="2023-06-01T14:01:47.369" v="693" actId="2711"/>
          <ac:spMkLst>
            <pc:docMk/>
            <pc:sldMk cId="1359181619" sldId="535"/>
            <ac:spMk id="2" creationId="{4FE8BF63-591F-A966-781C-01DE45C3C18A}"/>
          </ac:spMkLst>
        </pc:spChg>
        <pc:spChg chg="del">
          <ac:chgData name="Keijzer, Robert de" userId="5e2f717f-466d-480b-8584-b573eeac6205" providerId="ADAL" clId="{49CEE24A-E84E-4D75-A33B-056BC88EC820}" dt="2023-06-01T14:00:34.018" v="578" actId="478"/>
          <ac:spMkLst>
            <pc:docMk/>
            <pc:sldMk cId="1359181619" sldId="535"/>
            <ac:spMk id="4" creationId="{F00EC92B-B4D0-359C-D8DD-07AA8CCEA38E}"/>
          </ac:spMkLst>
        </pc:spChg>
        <pc:spChg chg="del">
          <ac:chgData name="Keijzer, Robert de" userId="5e2f717f-466d-480b-8584-b573eeac6205" providerId="ADAL" clId="{49CEE24A-E84E-4D75-A33B-056BC88EC820}" dt="2023-06-01T14:00:34.018" v="578" actId="478"/>
          <ac:spMkLst>
            <pc:docMk/>
            <pc:sldMk cId="1359181619" sldId="535"/>
            <ac:spMk id="5" creationId="{914A09F1-A68F-2A87-663B-707BA5B01FEA}"/>
          </ac:spMkLst>
        </pc:spChg>
        <pc:spChg chg="del">
          <ac:chgData name="Keijzer, Robert de" userId="5e2f717f-466d-480b-8584-b573eeac6205" providerId="ADAL" clId="{49CEE24A-E84E-4D75-A33B-056BC88EC820}" dt="2023-06-01T14:00:34.018" v="578" actId="478"/>
          <ac:spMkLst>
            <pc:docMk/>
            <pc:sldMk cId="1359181619" sldId="535"/>
            <ac:spMk id="9" creationId="{F2DD9A5E-E09E-68CE-60D6-4E748E3ECE15}"/>
          </ac:spMkLst>
        </pc:spChg>
        <pc:spChg chg="del">
          <ac:chgData name="Keijzer, Robert de" userId="5e2f717f-466d-480b-8584-b573eeac6205" providerId="ADAL" clId="{49CEE24A-E84E-4D75-A33B-056BC88EC820}" dt="2023-06-01T14:00:34.018" v="578" actId="478"/>
          <ac:spMkLst>
            <pc:docMk/>
            <pc:sldMk cId="1359181619" sldId="535"/>
            <ac:spMk id="10" creationId="{76FB5FC6-A974-F368-A6F7-6D863138E968}"/>
          </ac:spMkLst>
        </pc:spChg>
        <pc:spChg chg="del">
          <ac:chgData name="Keijzer, Robert de" userId="5e2f717f-466d-480b-8584-b573eeac6205" providerId="ADAL" clId="{49CEE24A-E84E-4D75-A33B-056BC88EC820}" dt="2023-06-01T14:00:34.018" v="578" actId="478"/>
          <ac:spMkLst>
            <pc:docMk/>
            <pc:sldMk cId="1359181619" sldId="535"/>
            <ac:spMk id="11" creationId="{9D36446E-C99B-946E-55EA-562BBD3AA36E}"/>
          </ac:spMkLst>
        </pc:spChg>
        <pc:spChg chg="del">
          <ac:chgData name="Keijzer, Robert de" userId="5e2f717f-466d-480b-8584-b573eeac6205" providerId="ADAL" clId="{49CEE24A-E84E-4D75-A33B-056BC88EC820}" dt="2023-06-01T14:00:34.018" v="578" actId="478"/>
          <ac:spMkLst>
            <pc:docMk/>
            <pc:sldMk cId="1359181619" sldId="535"/>
            <ac:spMk id="12" creationId="{740B0C6C-5A3B-FD48-E40E-D7EE72C2045B}"/>
          </ac:spMkLst>
        </pc:spChg>
        <pc:spChg chg="del">
          <ac:chgData name="Keijzer, Robert de" userId="5e2f717f-466d-480b-8584-b573eeac6205" providerId="ADAL" clId="{49CEE24A-E84E-4D75-A33B-056BC88EC820}" dt="2023-06-01T14:00:34.018" v="578" actId="478"/>
          <ac:spMkLst>
            <pc:docMk/>
            <pc:sldMk cId="1359181619" sldId="535"/>
            <ac:spMk id="14" creationId="{B3CE8B14-11B1-8235-84C9-A6EEA9D0C49A}"/>
          </ac:spMkLst>
        </pc:spChg>
        <pc:spChg chg="del">
          <ac:chgData name="Keijzer, Robert de" userId="5e2f717f-466d-480b-8584-b573eeac6205" providerId="ADAL" clId="{49CEE24A-E84E-4D75-A33B-056BC88EC820}" dt="2023-06-01T14:00:34.018" v="578" actId="478"/>
          <ac:spMkLst>
            <pc:docMk/>
            <pc:sldMk cId="1359181619" sldId="535"/>
            <ac:spMk id="15" creationId="{D25E4843-6EB6-1A41-5339-CF8C76810FFA}"/>
          </ac:spMkLst>
        </pc:spChg>
        <pc:spChg chg="del">
          <ac:chgData name="Keijzer, Robert de" userId="5e2f717f-466d-480b-8584-b573eeac6205" providerId="ADAL" clId="{49CEE24A-E84E-4D75-A33B-056BC88EC820}" dt="2023-06-01T14:00:34.018" v="578" actId="478"/>
          <ac:spMkLst>
            <pc:docMk/>
            <pc:sldMk cId="1359181619" sldId="535"/>
            <ac:spMk id="16" creationId="{615C5F8C-A276-F893-5A11-080006F4CEE8}"/>
          </ac:spMkLst>
        </pc:spChg>
        <pc:spChg chg="del">
          <ac:chgData name="Keijzer, Robert de" userId="5e2f717f-466d-480b-8584-b573eeac6205" providerId="ADAL" clId="{49CEE24A-E84E-4D75-A33B-056BC88EC820}" dt="2023-06-01T14:00:34.018" v="578" actId="478"/>
          <ac:spMkLst>
            <pc:docMk/>
            <pc:sldMk cId="1359181619" sldId="535"/>
            <ac:spMk id="17" creationId="{9C4681AE-44A5-AAC6-DD09-86634DB16DF2}"/>
          </ac:spMkLst>
        </pc:spChg>
        <pc:spChg chg="del">
          <ac:chgData name="Keijzer, Robert de" userId="5e2f717f-466d-480b-8584-b573eeac6205" providerId="ADAL" clId="{49CEE24A-E84E-4D75-A33B-056BC88EC820}" dt="2023-06-01T14:00:34.018" v="578" actId="478"/>
          <ac:spMkLst>
            <pc:docMk/>
            <pc:sldMk cId="1359181619" sldId="535"/>
            <ac:spMk id="21" creationId="{9BA8BB85-93DF-9DE7-5463-B771C8C6DB5D}"/>
          </ac:spMkLst>
        </pc:spChg>
        <pc:spChg chg="del">
          <ac:chgData name="Keijzer, Robert de" userId="5e2f717f-466d-480b-8584-b573eeac6205" providerId="ADAL" clId="{49CEE24A-E84E-4D75-A33B-056BC88EC820}" dt="2023-06-01T14:00:34.018" v="578" actId="478"/>
          <ac:spMkLst>
            <pc:docMk/>
            <pc:sldMk cId="1359181619" sldId="535"/>
            <ac:spMk id="22" creationId="{8E25D379-242D-A8E8-0923-3D7339FC3DEE}"/>
          </ac:spMkLst>
        </pc:spChg>
        <pc:spChg chg="del">
          <ac:chgData name="Keijzer, Robert de" userId="5e2f717f-466d-480b-8584-b573eeac6205" providerId="ADAL" clId="{49CEE24A-E84E-4D75-A33B-056BC88EC820}" dt="2023-06-01T14:00:34.018" v="578" actId="478"/>
          <ac:spMkLst>
            <pc:docMk/>
            <pc:sldMk cId="1359181619" sldId="535"/>
            <ac:spMk id="23" creationId="{AF7C7752-2801-72FC-4A24-7A84D2D59294}"/>
          </ac:spMkLst>
        </pc:spChg>
        <pc:spChg chg="del">
          <ac:chgData name="Keijzer, Robert de" userId="5e2f717f-466d-480b-8584-b573eeac6205" providerId="ADAL" clId="{49CEE24A-E84E-4D75-A33B-056BC88EC820}" dt="2023-06-01T14:00:34.018" v="578" actId="478"/>
          <ac:spMkLst>
            <pc:docMk/>
            <pc:sldMk cId="1359181619" sldId="535"/>
            <ac:spMk id="24" creationId="{05D2CB60-1A2B-886C-F9B9-52363C02BC31}"/>
          </ac:spMkLst>
        </pc:spChg>
        <pc:spChg chg="del">
          <ac:chgData name="Keijzer, Robert de" userId="5e2f717f-466d-480b-8584-b573eeac6205" providerId="ADAL" clId="{49CEE24A-E84E-4D75-A33B-056BC88EC820}" dt="2023-06-01T14:00:34.018" v="578" actId="478"/>
          <ac:spMkLst>
            <pc:docMk/>
            <pc:sldMk cId="1359181619" sldId="535"/>
            <ac:spMk id="25" creationId="{DCD6B1F8-ED5A-8B9C-039B-AD8430DA1EB4}"/>
          </ac:spMkLst>
        </pc:spChg>
        <pc:spChg chg="del">
          <ac:chgData name="Keijzer, Robert de" userId="5e2f717f-466d-480b-8584-b573eeac6205" providerId="ADAL" clId="{49CEE24A-E84E-4D75-A33B-056BC88EC820}" dt="2023-06-01T14:00:34.018" v="578" actId="478"/>
          <ac:spMkLst>
            <pc:docMk/>
            <pc:sldMk cId="1359181619" sldId="535"/>
            <ac:spMk id="26" creationId="{A8393CA9-0F86-59CD-4A84-AE43F844CD1D}"/>
          </ac:spMkLst>
        </pc:spChg>
        <pc:spChg chg="del">
          <ac:chgData name="Keijzer, Robert de" userId="5e2f717f-466d-480b-8584-b573eeac6205" providerId="ADAL" clId="{49CEE24A-E84E-4D75-A33B-056BC88EC820}" dt="2023-06-01T14:00:34.018" v="578" actId="478"/>
          <ac:spMkLst>
            <pc:docMk/>
            <pc:sldMk cId="1359181619" sldId="535"/>
            <ac:spMk id="27" creationId="{5EC3C0CE-798A-92BA-4A44-EAC38B4005BE}"/>
          </ac:spMkLst>
        </pc:spChg>
        <pc:spChg chg="del">
          <ac:chgData name="Keijzer, Robert de" userId="5e2f717f-466d-480b-8584-b573eeac6205" providerId="ADAL" clId="{49CEE24A-E84E-4D75-A33B-056BC88EC820}" dt="2023-06-01T14:00:34.018" v="578" actId="478"/>
          <ac:spMkLst>
            <pc:docMk/>
            <pc:sldMk cId="1359181619" sldId="535"/>
            <ac:spMk id="28" creationId="{31833B67-5EA1-F362-D972-6D9754755DDF}"/>
          </ac:spMkLst>
        </pc:spChg>
        <pc:spChg chg="del">
          <ac:chgData name="Keijzer, Robert de" userId="5e2f717f-466d-480b-8584-b573eeac6205" providerId="ADAL" clId="{49CEE24A-E84E-4D75-A33B-056BC88EC820}" dt="2023-06-01T14:00:34.018" v="578" actId="478"/>
          <ac:spMkLst>
            <pc:docMk/>
            <pc:sldMk cId="1359181619" sldId="535"/>
            <ac:spMk id="36" creationId="{1F300BAF-1B6D-387C-E4E2-AE295E0276C6}"/>
          </ac:spMkLst>
        </pc:spChg>
        <pc:spChg chg="del">
          <ac:chgData name="Keijzer, Robert de" userId="5e2f717f-466d-480b-8584-b573eeac6205" providerId="ADAL" clId="{49CEE24A-E84E-4D75-A33B-056BC88EC820}" dt="2023-06-01T14:00:34.018" v="578" actId="478"/>
          <ac:spMkLst>
            <pc:docMk/>
            <pc:sldMk cId="1359181619" sldId="535"/>
            <ac:spMk id="37" creationId="{754DFE81-BE00-1135-93AC-E33C5B3255BC}"/>
          </ac:spMkLst>
        </pc:spChg>
        <pc:spChg chg="del">
          <ac:chgData name="Keijzer, Robert de" userId="5e2f717f-466d-480b-8584-b573eeac6205" providerId="ADAL" clId="{49CEE24A-E84E-4D75-A33B-056BC88EC820}" dt="2023-06-01T14:00:34.018" v="578" actId="478"/>
          <ac:spMkLst>
            <pc:docMk/>
            <pc:sldMk cId="1359181619" sldId="535"/>
            <ac:spMk id="38" creationId="{84441CE8-57F7-3B8D-B91D-4CB48C0F1041}"/>
          </ac:spMkLst>
        </pc:spChg>
        <pc:picChg chg="add mod">
          <ac:chgData name="Keijzer, Robert de" userId="5e2f717f-466d-480b-8584-b573eeac6205" providerId="ADAL" clId="{49CEE24A-E84E-4D75-A33B-056BC88EC820}" dt="2023-06-01T14:02:00.369" v="695" actId="1076"/>
          <ac:picMkLst>
            <pc:docMk/>
            <pc:sldMk cId="1359181619" sldId="535"/>
            <ac:picMk id="3" creationId="{8B4BB1E5-70E2-DD7F-CBDE-9AEC82484F91}"/>
          </ac:picMkLst>
        </pc:picChg>
        <pc:picChg chg="del">
          <ac:chgData name="Keijzer, Robert de" userId="5e2f717f-466d-480b-8584-b573eeac6205" providerId="ADAL" clId="{49CEE24A-E84E-4D75-A33B-056BC88EC820}" dt="2023-06-01T14:00:34.018" v="578" actId="478"/>
          <ac:picMkLst>
            <pc:docMk/>
            <pc:sldMk cId="1359181619" sldId="535"/>
            <ac:picMk id="13" creationId="{90D022E8-6F86-5E31-C922-9399293017FA}"/>
          </ac:picMkLst>
        </pc:picChg>
        <pc:picChg chg="del">
          <ac:chgData name="Keijzer, Robert de" userId="5e2f717f-466d-480b-8584-b573eeac6205" providerId="ADAL" clId="{49CEE24A-E84E-4D75-A33B-056BC88EC820}" dt="2023-06-01T14:00:34.018" v="578" actId="478"/>
          <ac:picMkLst>
            <pc:docMk/>
            <pc:sldMk cId="1359181619" sldId="535"/>
            <ac:picMk id="18" creationId="{6254529B-3CC8-CC23-6414-EA60CDF962A5}"/>
          </ac:picMkLst>
        </pc:picChg>
        <pc:picChg chg="del">
          <ac:chgData name="Keijzer, Robert de" userId="5e2f717f-466d-480b-8584-b573eeac6205" providerId="ADAL" clId="{49CEE24A-E84E-4D75-A33B-056BC88EC820}" dt="2023-06-01T14:00:34.018" v="578" actId="478"/>
          <ac:picMkLst>
            <pc:docMk/>
            <pc:sldMk cId="1359181619" sldId="535"/>
            <ac:picMk id="19" creationId="{9616EFF6-C4B3-1D46-739A-0D30703AB1C7}"/>
          </ac:picMkLst>
        </pc:picChg>
        <pc:picChg chg="del">
          <ac:chgData name="Keijzer, Robert de" userId="5e2f717f-466d-480b-8584-b573eeac6205" providerId="ADAL" clId="{49CEE24A-E84E-4D75-A33B-056BC88EC820}" dt="2023-06-01T14:00:34.018" v="578" actId="478"/>
          <ac:picMkLst>
            <pc:docMk/>
            <pc:sldMk cId="1359181619" sldId="535"/>
            <ac:picMk id="20" creationId="{FB91E979-4A27-46EF-8DB1-D45A35D588A0}"/>
          </ac:picMkLst>
        </pc:picChg>
        <pc:cxnChg chg="del">
          <ac:chgData name="Keijzer, Robert de" userId="5e2f717f-466d-480b-8584-b573eeac6205" providerId="ADAL" clId="{49CEE24A-E84E-4D75-A33B-056BC88EC820}" dt="2023-06-01T14:00:34.018" v="578" actId="478"/>
          <ac:cxnSpMkLst>
            <pc:docMk/>
            <pc:sldMk cId="1359181619" sldId="535"/>
            <ac:cxnSpMk id="30" creationId="{9CB84A49-63AA-6A0B-1E78-24E438B994C5}"/>
          </ac:cxnSpMkLst>
        </pc:cxnChg>
        <pc:cxnChg chg="del">
          <ac:chgData name="Keijzer, Robert de" userId="5e2f717f-466d-480b-8584-b573eeac6205" providerId="ADAL" clId="{49CEE24A-E84E-4D75-A33B-056BC88EC820}" dt="2023-06-01T14:00:34.018" v="578" actId="478"/>
          <ac:cxnSpMkLst>
            <pc:docMk/>
            <pc:sldMk cId="1359181619" sldId="535"/>
            <ac:cxnSpMk id="31" creationId="{5089ACDC-294E-E148-A4FF-632EDA40044B}"/>
          </ac:cxnSpMkLst>
        </pc:cxnChg>
        <pc:cxnChg chg="del">
          <ac:chgData name="Keijzer, Robert de" userId="5e2f717f-466d-480b-8584-b573eeac6205" providerId="ADAL" clId="{49CEE24A-E84E-4D75-A33B-056BC88EC820}" dt="2023-06-01T14:00:34.018" v="578" actId="478"/>
          <ac:cxnSpMkLst>
            <pc:docMk/>
            <pc:sldMk cId="1359181619" sldId="535"/>
            <ac:cxnSpMk id="33" creationId="{239C19CD-AF1B-494A-7553-00E6D92E0E85}"/>
          </ac:cxnSpMkLst>
        </pc:cxnChg>
        <pc:cxnChg chg="del">
          <ac:chgData name="Keijzer, Robert de" userId="5e2f717f-466d-480b-8584-b573eeac6205" providerId="ADAL" clId="{49CEE24A-E84E-4D75-A33B-056BC88EC820}" dt="2023-06-01T14:00:34.018" v="578" actId="478"/>
          <ac:cxnSpMkLst>
            <pc:docMk/>
            <pc:sldMk cId="1359181619" sldId="535"/>
            <ac:cxnSpMk id="35" creationId="{A275BE13-9BD5-F825-AC9E-24A5BB79CE3E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1-6-2023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1-6-2023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96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2425150" y="892606"/>
            <a:ext cx="2305879" cy="224676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</a:rPr>
              <a:t>Transparent Presentation title with image behind title.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Choose this slide model if the image is large enough to be used full-screen and essential image information remains visible.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1000" dirty="0">
                <a:solidFill>
                  <a:schemeClr val="tx1"/>
                </a:solidFill>
              </a:rPr>
              <a:t>or</a:t>
            </a:r>
          </a:p>
          <a:p>
            <a:r>
              <a:rPr lang="en-US" sz="100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6092826"/>
            <a:ext cx="12192000" cy="765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810684" y="6317828"/>
            <a:ext cx="10566400" cy="3254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616" y="84339"/>
            <a:ext cx="3950400" cy="808267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914401"/>
            <a:ext cx="12192001" cy="5188691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5257801"/>
            <a:ext cx="12192000" cy="835025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4932002"/>
            <a:ext cx="12192001" cy="32579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00476"/>
            <a:ext cx="12192000" cy="1131524"/>
          </a:xfrm>
          <a:solidFill>
            <a:schemeClr val="tx2">
              <a:alpha val="70000"/>
            </a:schemeClr>
          </a:solidFill>
        </p:spPr>
        <p:txBody>
          <a:bodyPr lIns="608400" tIns="306000" rIns="608400" anchor="t"/>
          <a:lstStyle>
            <a:lvl1pPr algn="l"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60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1086679" y="1431306"/>
            <a:ext cx="9939131" cy="432345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2425150" y="1449198"/>
            <a:ext cx="2305879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 dirty="0">
                <a:solidFill>
                  <a:schemeClr val="tx1"/>
                </a:solidFill>
              </a:rPr>
              <a:t>Add chart by clicking on chart icon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pagina C Variant 2 PMS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90"/>
          <a:stretch/>
        </p:blipFill>
        <p:spPr bwMode="auto">
          <a:xfrm>
            <a:off x="0" y="6323846"/>
            <a:ext cx="12192000" cy="53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fbeelding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1" b="81630"/>
          <a:stretch/>
        </p:blipFill>
        <p:spPr bwMode="auto">
          <a:xfrm>
            <a:off x="0" y="11150"/>
            <a:ext cx="12192000" cy="73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82206" y="182604"/>
            <a:ext cx="9031116" cy="4084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8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796278" y="6480878"/>
            <a:ext cx="5106433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879" y="1129720"/>
            <a:ext cx="11000343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1"/>
          </p:nvPr>
        </p:nvSpPr>
        <p:spPr bwMode="auto">
          <a:xfrm>
            <a:off x="65618" y="6472239"/>
            <a:ext cx="702733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charset="0"/>
              </a:defRPr>
            </a:lvl1pPr>
          </a:lstStyle>
          <a:p>
            <a:fld id="{A2C9DED5-1389-194F-A21F-3705F8FBD5D8}" type="slidenum">
              <a:rPr lang="nl-NL" altLang="x-none"/>
              <a:pPr/>
              <a:t>‹#›</a:t>
            </a:fld>
            <a:endParaRPr lang="nl-NL" altLang="x-none"/>
          </a:p>
        </p:txBody>
      </p:sp>
    </p:spTree>
    <p:extLst>
      <p:ext uri="{BB962C8B-B14F-4D97-AF65-F5344CB8AC3E}">
        <p14:creationId xmlns:p14="http://schemas.microsoft.com/office/powerpoint/2010/main" val="144496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pagina A Variant 1 PMS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879" y="1129720"/>
            <a:ext cx="11000343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Subtitel 2"/>
          <p:cNvSpPr>
            <a:spLocks noGrp="1"/>
          </p:cNvSpPr>
          <p:nvPr>
            <p:ph type="subTitle" idx="1"/>
          </p:nvPr>
        </p:nvSpPr>
        <p:spPr>
          <a:xfrm>
            <a:off x="796278" y="6472939"/>
            <a:ext cx="5032093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rgbClr val="003A8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65618" y="6472239"/>
            <a:ext cx="702733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charset="0"/>
              </a:defRPr>
            </a:lvl1pPr>
          </a:lstStyle>
          <a:p>
            <a:fld id="{A2C9DED5-1389-194F-A21F-3705F8FBD5D8}" type="slidenum">
              <a:rPr lang="nl-NL" altLang="x-none"/>
              <a:pPr/>
              <a:t>‹#›</a:t>
            </a:fld>
            <a:endParaRPr lang="nl-NL" altLang="x-none"/>
          </a:p>
        </p:txBody>
      </p:sp>
    </p:spTree>
    <p:extLst>
      <p:ext uri="{BB962C8B-B14F-4D97-AF65-F5344CB8AC3E}">
        <p14:creationId xmlns:p14="http://schemas.microsoft.com/office/powerpoint/2010/main" val="213633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 userDrawn="1"/>
        </p:nvSpPr>
        <p:spPr>
          <a:xfrm>
            <a:off x="0" y="6092826"/>
            <a:ext cx="12192000" cy="765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810684" y="6317828"/>
            <a:ext cx="10566400" cy="3254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616" y="84339"/>
            <a:ext cx="3950400" cy="808267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914401"/>
            <a:ext cx="12192001" cy="2886075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257801"/>
            <a:ext cx="12192000" cy="835025"/>
          </a:xfrm>
          <a:solidFill>
            <a:schemeClr val="tx2"/>
          </a:solidFill>
        </p:spPr>
        <p:txBody>
          <a:bodyPr lIns="608400" rIns="608400" bIns="262800" anchor="b" anchorCtr="0"/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4932002"/>
            <a:ext cx="12192001" cy="325799"/>
          </a:xfrm>
          <a:solidFill>
            <a:schemeClr val="tx2"/>
          </a:solidFill>
        </p:spPr>
        <p:txBody>
          <a:bodyPr lIns="608400" rIns="6084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00476"/>
            <a:ext cx="12192000" cy="1131524"/>
          </a:xfrm>
          <a:solidFill>
            <a:schemeClr val="tx2"/>
          </a:solidFill>
        </p:spPr>
        <p:txBody>
          <a:bodyPr lIns="608400" tIns="306000" rIns="608400" anchor="t"/>
          <a:lstStyle>
            <a:lvl1pPr algn="l"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-2425150" y="892606"/>
            <a:ext cx="2305879" cy="209288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="1" baseline="0" dirty="0">
                <a:solidFill>
                  <a:schemeClr val="tx1"/>
                </a:solidFill>
              </a:rPr>
              <a:t>Presentation title with image above title.</a:t>
            </a:r>
          </a:p>
          <a:p>
            <a:endParaRPr lang="en-US" sz="1000" baseline="0" dirty="0">
              <a:solidFill>
                <a:schemeClr val="tx1"/>
              </a:solidFill>
            </a:endParaRPr>
          </a:p>
          <a:p>
            <a:r>
              <a:rPr lang="en-US" sz="1000" baseline="0" dirty="0">
                <a:solidFill>
                  <a:schemeClr val="tx1"/>
                </a:solidFill>
              </a:rPr>
              <a:t>Choose this slide model for a wide picture. Essential image information must be clearly visible.</a:t>
            </a:r>
          </a:p>
          <a:p>
            <a:endParaRPr lang="en-US" sz="1000" baseline="0" dirty="0">
              <a:solidFill>
                <a:schemeClr val="tx1"/>
              </a:solidFill>
            </a:endParaRPr>
          </a:p>
          <a:p>
            <a:r>
              <a:rPr lang="en-US" sz="1000" baseline="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1000" baseline="0" dirty="0">
                <a:solidFill>
                  <a:schemeClr val="tx1"/>
                </a:solidFill>
              </a:rPr>
              <a:t>or</a:t>
            </a:r>
          </a:p>
          <a:p>
            <a:r>
              <a:rPr lang="en-US" sz="1000" baseline="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100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4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2799" y="190380"/>
            <a:ext cx="10564284" cy="5259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813467" y="914930"/>
            <a:ext cx="10563616" cy="5140182"/>
          </a:xfrm>
        </p:spPr>
        <p:txBody>
          <a:bodyPr/>
          <a:lstStyle>
            <a:lvl1pPr>
              <a:defRPr sz="2000"/>
            </a:lvl1pPr>
            <a:lvl2pPr>
              <a:defRPr sz="2200" b="1">
                <a:solidFill>
                  <a:srgbClr val="C00000"/>
                </a:solidFill>
              </a:defRPr>
            </a:lvl2pPr>
            <a:lvl3pPr>
              <a:buClr>
                <a:srgbClr val="00B050"/>
              </a:buClr>
              <a:defRPr sz="2000">
                <a:solidFill>
                  <a:srgbClr val="00B050"/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813467" y="334538"/>
            <a:ext cx="10563616" cy="5720575"/>
          </a:xfrm>
        </p:spPr>
        <p:txBody>
          <a:bodyPr/>
          <a:lstStyle>
            <a:lvl1pPr>
              <a:defRPr sz="2000"/>
            </a:lvl1pPr>
            <a:lvl2pPr>
              <a:defRPr sz="2200" b="1">
                <a:solidFill>
                  <a:srgbClr val="FF0000"/>
                </a:solidFill>
              </a:defRPr>
            </a:lvl2pPr>
            <a:lvl3pPr>
              <a:buClr>
                <a:srgbClr val="00B050"/>
              </a:buClr>
              <a:defRPr sz="2000">
                <a:solidFill>
                  <a:srgbClr val="00B050"/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838199" y="834887"/>
            <a:ext cx="4800000" cy="52579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172200" y="834887"/>
            <a:ext cx="4800000" cy="52579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kstvak 8"/>
          <p:cNvSpPr txBox="1"/>
          <p:nvPr userDrawn="1"/>
        </p:nvSpPr>
        <p:spPr>
          <a:xfrm>
            <a:off x="-2451656" y="834887"/>
            <a:ext cx="2358887" cy="291078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Text format by</a:t>
            </a:r>
          </a:p>
          <a:p>
            <a:r>
              <a:rPr lang="en-US" sz="1000" dirty="0"/>
              <a:t>Increase / decrease list level</a:t>
            </a:r>
          </a:p>
          <a:p>
            <a:endParaRPr lang="en-US" sz="1000" dirty="0"/>
          </a:p>
          <a:p>
            <a:r>
              <a:rPr lang="en-US" sz="1000" dirty="0"/>
              <a:t>Place cursor in text</a:t>
            </a:r>
          </a:p>
          <a:p>
            <a:r>
              <a:rPr lang="en-US" sz="1000" dirty="0"/>
              <a:t>and use these 2 buttons (tab Start - group 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Normal text</a:t>
            </a:r>
          </a:p>
          <a:p>
            <a:r>
              <a:rPr lang="en-US" sz="1200" dirty="0"/>
              <a:t>2 = Paragraph text</a:t>
            </a:r>
          </a:p>
          <a:p>
            <a:r>
              <a:rPr lang="en-US" sz="1000" dirty="0"/>
              <a:t>3 = • text</a:t>
            </a:r>
          </a:p>
          <a:p>
            <a:r>
              <a:rPr lang="en-US" sz="1000" dirty="0"/>
              <a:t>4 =    • text</a:t>
            </a:r>
          </a:p>
          <a:p>
            <a:r>
              <a:rPr lang="en-US" sz="1000" dirty="0"/>
              <a:t>5 =       • text</a:t>
            </a:r>
            <a:endParaRPr lang="en-US" sz="100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29463" y="1822587"/>
            <a:ext cx="17145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838200" y="834887"/>
            <a:ext cx="4800000" cy="52579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6099311" y="-1"/>
            <a:ext cx="6096000" cy="60928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2451656" y="834887"/>
            <a:ext cx="2358887" cy="291078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Text format by</a:t>
            </a:r>
          </a:p>
          <a:p>
            <a:r>
              <a:rPr lang="en-US" sz="1000" dirty="0"/>
              <a:t>Increase / decrease list level</a:t>
            </a:r>
          </a:p>
          <a:p>
            <a:endParaRPr lang="en-US" sz="1000" dirty="0"/>
          </a:p>
          <a:p>
            <a:r>
              <a:rPr lang="en-US" sz="1000" dirty="0"/>
              <a:t>Place cursor in text</a:t>
            </a:r>
          </a:p>
          <a:p>
            <a:r>
              <a:rPr lang="en-US" sz="1000" dirty="0"/>
              <a:t>and use these 2 buttons (tab Start - group 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Normal text</a:t>
            </a:r>
          </a:p>
          <a:p>
            <a:r>
              <a:rPr lang="en-US" sz="1200" dirty="0"/>
              <a:t>2 = Paragraph text</a:t>
            </a:r>
          </a:p>
          <a:p>
            <a:r>
              <a:rPr lang="en-US" sz="1000" dirty="0"/>
              <a:t>3 = • text</a:t>
            </a:r>
          </a:p>
          <a:p>
            <a:r>
              <a:rPr lang="en-US" sz="1000" dirty="0"/>
              <a:t>4 =    • text</a:t>
            </a:r>
          </a:p>
          <a:p>
            <a:r>
              <a:rPr lang="en-US" sz="1000" dirty="0"/>
              <a:t>5 =       • text</a:t>
            </a:r>
            <a:endParaRPr lang="en-US" sz="100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29463" y="1822587"/>
            <a:ext cx="17145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914399"/>
            <a:ext cx="12192000" cy="1888067"/>
          </a:xfrm>
          <a:solidFill>
            <a:schemeClr val="bg2"/>
          </a:solidFill>
        </p:spPr>
        <p:txBody>
          <a:bodyPr lIns="608400" tIns="504000" rIns="6084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0" y="2696400"/>
            <a:ext cx="12192000" cy="4161600"/>
          </a:xfrm>
          <a:solidFill>
            <a:schemeClr val="bg2"/>
          </a:solidFill>
        </p:spPr>
        <p:txBody>
          <a:bodyPr lIns="608400" tIns="108000" rIns="608400" b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-2451658" y="2694774"/>
            <a:ext cx="2358887" cy="291078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Text format by</a:t>
            </a:r>
          </a:p>
          <a:p>
            <a:r>
              <a:rPr lang="en-US" sz="1000" dirty="0"/>
              <a:t>Increase / decrease list level</a:t>
            </a:r>
          </a:p>
          <a:p>
            <a:endParaRPr lang="en-US" sz="1000" dirty="0"/>
          </a:p>
          <a:p>
            <a:r>
              <a:rPr lang="en-US" sz="1000" dirty="0"/>
              <a:t>Place cursor in text</a:t>
            </a:r>
          </a:p>
          <a:p>
            <a:r>
              <a:rPr lang="en-US" sz="1000" dirty="0"/>
              <a:t>and use these 2 buttons (tab Start - group 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Normal text</a:t>
            </a:r>
          </a:p>
          <a:p>
            <a:r>
              <a:rPr lang="en-US" sz="1200" dirty="0"/>
              <a:t>2 = Paragraph text</a:t>
            </a:r>
          </a:p>
          <a:p>
            <a:r>
              <a:rPr lang="en-US" sz="1000" dirty="0"/>
              <a:t>3 = • text</a:t>
            </a:r>
          </a:p>
          <a:p>
            <a:r>
              <a:rPr lang="en-US" sz="1000" dirty="0"/>
              <a:t>4 =    • text</a:t>
            </a:r>
          </a:p>
          <a:p>
            <a:r>
              <a:rPr lang="en-US" sz="1000" dirty="0"/>
              <a:t>5 =       • text</a:t>
            </a:r>
            <a:endParaRPr lang="en-US" sz="1000" b="1" baseline="0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29466" y="3692966"/>
            <a:ext cx="1714500" cy="914400"/>
          </a:xfrm>
          <a:prstGeom prst="rect">
            <a:avLst/>
          </a:prstGeom>
        </p:spPr>
      </p:pic>
      <p:pic>
        <p:nvPicPr>
          <p:cNvPr id="9" name="HeaderLogoTU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616" y="84339"/>
            <a:ext cx="3950400" cy="8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60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813467" y="3608876"/>
            <a:ext cx="10563616" cy="2483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318903" y="6273966"/>
            <a:ext cx="8971508" cy="468000"/>
          </a:xfrm>
        </p:spPr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13250" y="6275592"/>
            <a:ext cx="801751" cy="468000"/>
          </a:xfrm>
        </p:spPr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810684" y="1431444"/>
            <a:ext cx="10566400" cy="19975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2451656" y="3657605"/>
            <a:ext cx="2358887" cy="291078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Text format by</a:t>
            </a:r>
          </a:p>
          <a:p>
            <a:r>
              <a:rPr lang="en-US" sz="1000" dirty="0"/>
              <a:t>Increase / decrease list level</a:t>
            </a:r>
          </a:p>
          <a:p>
            <a:endParaRPr lang="en-US" sz="1000" dirty="0"/>
          </a:p>
          <a:p>
            <a:r>
              <a:rPr lang="en-US" sz="1000" dirty="0"/>
              <a:t>Place cursor in text</a:t>
            </a:r>
          </a:p>
          <a:p>
            <a:r>
              <a:rPr lang="en-US" sz="1000" dirty="0"/>
              <a:t>and use these 2 buttons (tab Start - group 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Normal text</a:t>
            </a:r>
          </a:p>
          <a:p>
            <a:r>
              <a:rPr lang="en-US" sz="1200" dirty="0"/>
              <a:t>2 = Paragraph text</a:t>
            </a:r>
          </a:p>
          <a:p>
            <a:r>
              <a:rPr lang="en-US" sz="1000" dirty="0"/>
              <a:t>3 = • text</a:t>
            </a:r>
          </a:p>
          <a:p>
            <a:r>
              <a:rPr lang="en-US" sz="1000" dirty="0"/>
              <a:t>4 =    • text</a:t>
            </a:r>
          </a:p>
          <a:p>
            <a:r>
              <a:rPr lang="en-US" sz="1000" dirty="0"/>
              <a:t>5 =       • text</a:t>
            </a:r>
            <a:endParaRPr lang="en-US" sz="100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29463" y="4645305"/>
            <a:ext cx="1714500" cy="914400"/>
          </a:xfrm>
          <a:prstGeom prst="rect">
            <a:avLst/>
          </a:prstGeom>
        </p:spPr>
      </p:pic>
      <p:sp>
        <p:nvSpPr>
          <p:cNvPr id="11" name="Tekstvak 10"/>
          <p:cNvSpPr txBox="1"/>
          <p:nvPr userDrawn="1"/>
        </p:nvSpPr>
        <p:spPr>
          <a:xfrm>
            <a:off x="-2425150" y="1449198"/>
            <a:ext cx="2305879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 dirty="0">
                <a:solidFill>
                  <a:schemeClr val="tx1"/>
                </a:solidFill>
              </a:rPr>
              <a:t>Add table by clicking on table icon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-2032001" y="0"/>
            <a:ext cx="16256000" cy="6858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12799" y="725638"/>
            <a:ext cx="10564284" cy="5259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13467" y="1584000"/>
            <a:ext cx="10563616" cy="45071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0" y="6092826"/>
            <a:ext cx="12192000" cy="765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318903" y="6363174"/>
            <a:ext cx="8971508" cy="46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13250" y="6364800"/>
            <a:ext cx="801751" cy="46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721" y="6170919"/>
            <a:ext cx="163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7" r:id="rId4"/>
    <p:sldLayoutId id="2147483669" r:id="rId5"/>
    <p:sldLayoutId id="2147483652" r:id="rId6"/>
    <p:sldLayoutId id="2147483661" r:id="rId7"/>
    <p:sldLayoutId id="2147483662" r:id="rId8"/>
    <p:sldLayoutId id="2147483663" r:id="rId9"/>
    <p:sldLayoutId id="2147483664" r:id="rId10"/>
    <p:sldLayoutId id="2147483666" r:id="rId11"/>
    <p:sldLayoutId id="214748366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36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ts val="2400"/>
        </a:lnSpc>
        <a:spcBef>
          <a:spcPts val="550"/>
        </a:spcBef>
        <a:spcAft>
          <a:spcPts val="550"/>
        </a:spcAft>
        <a:buFont typeface="Arial" panose="020B0604020202020204" pitchFamily="34" charset="0"/>
        <a:buNone/>
        <a:defRPr sz="220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ts val="2400"/>
        </a:lnSpc>
        <a:spcBef>
          <a:spcPts val="550"/>
        </a:spcBef>
        <a:spcAft>
          <a:spcPts val="550"/>
        </a:spcAft>
        <a:buFont typeface="Arial" panose="020B0604020202020204" pitchFamily="34" charset="0"/>
        <a:buNone/>
        <a:defRPr sz="2600" kern="1200">
          <a:solidFill>
            <a:schemeClr val="bg2"/>
          </a:solidFill>
          <a:latin typeface="+mn-lt"/>
          <a:ea typeface="+mn-ea"/>
          <a:cs typeface="+mn-cs"/>
        </a:defRPr>
      </a:lvl2pPr>
      <a:lvl3pPr marL="270000" indent="-270000" algn="l" defTabSz="685800" rtl="0" eaLnBrk="1" latinLnBrk="0" hangingPunct="1">
        <a:lnSpc>
          <a:spcPts val="2400"/>
        </a:lnSpc>
        <a:spcBef>
          <a:spcPts val="550"/>
        </a:spcBef>
        <a:buClr>
          <a:schemeClr val="bg2"/>
        </a:buClr>
        <a:buSzPct val="100000"/>
        <a:buFont typeface="Arial" panose="020B0604020202020204" pitchFamily="34" charset="0"/>
        <a:buChar char="•"/>
        <a:defRPr sz="2200" kern="1200">
          <a:solidFill>
            <a:schemeClr val="bg2"/>
          </a:solidFill>
          <a:latin typeface="+mn-lt"/>
          <a:ea typeface="+mn-ea"/>
          <a:cs typeface="+mn-cs"/>
        </a:defRPr>
      </a:lvl3pPr>
      <a:lvl4pPr marL="540000" indent="-270000" algn="l" defTabSz="685800" rtl="0" eaLnBrk="1" latinLnBrk="0" hangingPunct="1">
        <a:lnSpc>
          <a:spcPts val="220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4pPr>
      <a:lvl5pPr marL="810000" indent="-270000" algn="l" defTabSz="6858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38" userDrawn="1">
          <p15:clr>
            <a:srgbClr val="F26B43"/>
          </p15:clr>
        </p15:guide>
        <p15:guide id="2" pos="511" userDrawn="1">
          <p15:clr>
            <a:srgbClr val="F26B43"/>
          </p15:clr>
        </p15:guide>
        <p15:guide id="3" pos="71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1.png"/><Relationship Id="rId4" Type="http://schemas.openxmlformats.org/officeDocument/2006/relationships/image" Target="../media/image2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distribution" TargetMode="External"/><Relationship Id="rId2" Type="http://schemas.openxmlformats.org/officeDocument/2006/relationships/hyperlink" Target="https://drive.google.com/file/d/1aY12dfFeMaQKzmItcpAFBvQmjis3WXxr/view?usp=share_link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3.png"/><Relationship Id="rId4" Type="http://schemas.openxmlformats.org/officeDocument/2006/relationships/image" Target="../media/image3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e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1.png"/><Relationship Id="rId5" Type="http://schemas.openxmlformats.org/officeDocument/2006/relationships/image" Target="../media/image380.png"/><Relationship Id="rId4" Type="http://schemas.openxmlformats.org/officeDocument/2006/relationships/image" Target="../media/image3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1.png"/><Relationship Id="rId5" Type="http://schemas.openxmlformats.org/officeDocument/2006/relationships/image" Target="../media/image430.png"/><Relationship Id="rId4" Type="http://schemas.openxmlformats.org/officeDocument/2006/relationships/image" Target="../media/image4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Robert de Keijzer, r.j.p.t.d.keijzer@tue.nl</a:t>
            </a:r>
          </a:p>
        </p:txBody>
      </p:sp>
      <p:pic>
        <p:nvPicPr>
          <p:cNvPr id="22" name="Tijdelijke aanduiding voor afbeelding 21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10937"/>
          <a:stretch>
            <a:fillRect/>
          </a:stretch>
        </p:blipFill>
        <p:spPr/>
      </p:pic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Lecture 4: Variational Quantum Algorithms</a:t>
            </a:r>
          </a:p>
        </p:txBody>
      </p:sp>
      <p:sp>
        <p:nvSpPr>
          <p:cNvPr id="10" name="Titel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Quantum computing in the noisy intermediate-scale quantum (NISQ) era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" name="Picture 1" descr="Shape&#10;&#10;Description automatically generated">
            <a:extLst>
              <a:ext uri="{FF2B5EF4-FFF2-40B4-BE49-F238E27FC236}">
                <a16:creationId xmlns:a16="http://schemas.microsoft.com/office/drawing/2014/main" id="{F07C01FA-8A69-81D5-F03F-DD73CB907D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30" y="3768049"/>
            <a:ext cx="2653704" cy="2653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728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C044-1255-43E8-A58A-EE2865690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83" y="217260"/>
            <a:ext cx="10564284" cy="525931"/>
          </a:xfrm>
        </p:spPr>
        <p:txBody>
          <a:bodyPr/>
          <a:lstStyle/>
          <a:p>
            <a:r>
              <a:rPr lang="en-US" dirty="0"/>
              <a:t>Two qubit gates on Rydberg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19BED-0761-4A7D-9FCA-D3F52C27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FAA3-5D8C-4739-9CE6-9FCB385D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E32322-39BD-4B7C-8004-F5E4B940E2DA}"/>
                  </a:ext>
                </a:extLst>
              </p:cNvPr>
              <p:cNvSpPr txBox="1"/>
              <p:nvPr/>
            </p:nvSpPr>
            <p:spPr>
              <a:xfrm>
                <a:off x="534546" y="1463692"/>
                <a:ext cx="11170558" cy="1488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func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p>
                                          </m:sSup>
                                        </m:e>
                                      </m:fun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p>
                                      </m:sSup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func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                          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0                           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E32322-39BD-4B7C-8004-F5E4B940E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46" y="1463692"/>
                <a:ext cx="11170558" cy="1488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D24183-2848-4695-A90B-1802EFC9E6E3}"/>
                  </a:ext>
                </a:extLst>
              </p:cNvPr>
              <p:cNvSpPr txBox="1"/>
              <p:nvPr/>
            </p:nvSpPr>
            <p:spPr>
              <a:xfrm>
                <a:off x="1465913" y="3342764"/>
                <a:ext cx="8721695" cy="809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N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D24183-2848-4695-A90B-1802EFC9E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913" y="3342764"/>
                <a:ext cx="8721695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3F6543-1FF1-487A-95BF-C797E09E831C}"/>
                  </a:ext>
                </a:extLst>
              </p:cNvPr>
              <p:cNvSpPr txBox="1"/>
              <p:nvPr/>
            </p:nvSpPr>
            <p:spPr>
              <a:xfrm>
                <a:off x="3348291" y="4630087"/>
                <a:ext cx="4956937" cy="627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3F6543-1FF1-487A-95BF-C797E09E8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291" y="4630087"/>
                <a:ext cx="4956937" cy="6276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E75D487-ED4A-4707-8E15-5BD559CEC52E}"/>
              </a:ext>
            </a:extLst>
          </p:cNvPr>
          <p:cNvSpPr txBox="1"/>
          <p:nvPr/>
        </p:nvSpPr>
        <p:spPr>
          <a:xfrm>
            <a:off x="4024933" y="5522570"/>
            <a:ext cx="6162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Can create universal gate set!</a:t>
            </a:r>
            <a:endParaRPr lang="en-NL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51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C044-1255-43E8-A58A-EE2865690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83" y="217260"/>
            <a:ext cx="10564284" cy="525931"/>
          </a:xfrm>
        </p:spPr>
        <p:txBody>
          <a:bodyPr/>
          <a:lstStyle/>
          <a:p>
            <a:r>
              <a:rPr lang="en-US" dirty="0"/>
              <a:t>Two qubit gates on Rydberg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19BED-0761-4A7D-9FCA-D3F52C27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FAA3-5D8C-4739-9CE6-9FCB385D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38F69-A534-4D12-A252-CCF7EA259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526" y="1314450"/>
            <a:ext cx="9004947" cy="3800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567AF-58D5-4C0F-91DF-19F31A32D9E6}"/>
              </a:ext>
            </a:extLst>
          </p:cNvPr>
          <p:cNvSpPr txBox="1"/>
          <p:nvPr/>
        </p:nvSpPr>
        <p:spPr>
          <a:xfrm>
            <a:off x="2590800" y="5295900"/>
            <a:ext cx="688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(MW)</a:t>
            </a:r>
            <a:endParaRPr lang="en-NL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9D87CB-5C45-466D-88D2-8188A152E380}"/>
              </a:ext>
            </a:extLst>
          </p:cNvPr>
          <p:cNvSpPr/>
          <p:nvPr/>
        </p:nvSpPr>
        <p:spPr>
          <a:xfrm>
            <a:off x="3952875" y="4558526"/>
            <a:ext cx="1390650" cy="64607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993D5-EC4B-4508-95F7-1C5C59D59936}"/>
              </a:ext>
            </a:extLst>
          </p:cNvPr>
          <p:cNvSpPr/>
          <p:nvPr/>
        </p:nvSpPr>
        <p:spPr>
          <a:xfrm>
            <a:off x="6924675" y="4558526"/>
            <a:ext cx="1390650" cy="64607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B75765-5259-4575-A169-C5A9CBBC6B92}"/>
              </a:ext>
            </a:extLst>
          </p:cNvPr>
          <p:cNvSpPr/>
          <p:nvPr/>
        </p:nvSpPr>
        <p:spPr>
          <a:xfrm>
            <a:off x="9115425" y="4558526"/>
            <a:ext cx="1390650" cy="64607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26" name="Picture 2" descr="Wow Stock Illustration - Download Image Now - Awe, Majestic, Comic Book -  iStock">
            <a:extLst>
              <a:ext uri="{FF2B5EF4-FFF2-40B4-BE49-F238E27FC236}">
                <a16:creationId xmlns:a16="http://schemas.microsoft.com/office/drawing/2014/main" id="{F99343BB-C444-4363-BB59-0EB75573C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161" y="5166735"/>
            <a:ext cx="2005851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BC4F67-9377-402C-04C1-B6B573FBFA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9637" y="4914045"/>
            <a:ext cx="1843357" cy="197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5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E075-3926-D459-CA69-D74811F1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24" y="1371480"/>
            <a:ext cx="10564284" cy="525931"/>
          </a:xfrm>
        </p:spPr>
        <p:txBody>
          <a:bodyPr/>
          <a:lstStyle/>
          <a:p>
            <a:r>
              <a:rPr lang="en-US" dirty="0"/>
              <a:t>JUPYTER NOTEBOOK TIME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EC92B-B4D0-359C-D8DD-07AA8CCE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A09F1-A68F-2A87-663B-707BA5B0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CC3BD5-2482-0876-EFB5-82FFBF092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426" y="2002380"/>
            <a:ext cx="3700462" cy="3688807"/>
          </a:xfrm>
          <a:prstGeom prst="rect">
            <a:avLst/>
          </a:prstGeom>
        </p:spPr>
      </p:pic>
      <p:pic>
        <p:nvPicPr>
          <p:cNvPr id="3" name="Daft Punk - Harder, Better, Faster, Stronger (Official Audio)">
            <a:hlinkClick r:id="" action="ppaction://media"/>
            <a:extLst>
              <a:ext uri="{FF2B5EF4-FFF2-40B4-BE49-F238E27FC236}">
                <a16:creationId xmlns:a16="http://schemas.microsoft.com/office/drawing/2014/main" id="{8DFE16C2-AF96-7FAB-F936-BC3B34E162B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2189" end="80807.5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87211" y="46450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0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877CE4-35E5-4AA1-8F07-FFA12C72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50" y="1257010"/>
            <a:ext cx="10564284" cy="525931"/>
          </a:xfrm>
        </p:spPr>
        <p:txBody>
          <a:bodyPr>
            <a:normAutofit fontScale="90000"/>
          </a:bodyPr>
          <a:lstStyle/>
          <a:p>
            <a:r>
              <a:rPr lang="en-GB" dirty="0"/>
              <a:t>The basics of quantum computing</a:t>
            </a:r>
            <a:br>
              <a:rPr lang="en-GB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88E35-73FA-43EA-A656-1E29346E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US"/>
              <a:t>HQC lecture 1 2023/2024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69ABE-5A9A-41D1-B344-518019E3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fld id="{C194BDB0-F4EA-4DD6-8281-CCE2440D0CE0}" type="slidenum">
              <a:rPr lang="en-GB" smtClean="0"/>
              <a:pPr>
                <a:spcAft>
                  <a:spcPts val="800"/>
                </a:spcAft>
              </a:pPr>
              <a:t>13</a:t>
            </a:fld>
            <a:endParaRPr lang="en-GB"/>
          </a:p>
        </p:txBody>
      </p:sp>
      <p:pic>
        <p:nvPicPr>
          <p:cNvPr id="3" name="Picture 2" descr="Homology modeling - Wikipedia">
            <a:extLst>
              <a:ext uri="{FF2B5EF4-FFF2-40B4-BE49-F238E27FC236}">
                <a16:creationId xmlns:a16="http://schemas.microsoft.com/office/drawing/2014/main" id="{16D6F181-DA5B-4690-BCEE-A2BBCFFEC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200" y="2655147"/>
            <a:ext cx="2726960" cy="1927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8" name="Picture 4" descr="Study of Electromagnetic Corrections to QCD: Gauss Centre for  Supercomputing e.V.">
            <a:extLst>
              <a:ext uri="{FF2B5EF4-FFF2-40B4-BE49-F238E27FC236}">
                <a16:creationId xmlns:a16="http://schemas.microsoft.com/office/drawing/2014/main" id="{3B4DAAA2-8E08-4669-9300-26B571A8C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74" y="2655147"/>
            <a:ext cx="2726961" cy="1927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32" name="Picture 8" descr="Rotating molecules as quantum magnets | Nature">
            <a:extLst>
              <a:ext uri="{FF2B5EF4-FFF2-40B4-BE49-F238E27FC236}">
                <a16:creationId xmlns:a16="http://schemas.microsoft.com/office/drawing/2014/main" id="{C527A5C3-681D-491C-AF09-46465D687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655147"/>
            <a:ext cx="3013708" cy="1927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8F3615-D923-4B3E-8F98-85DA77845F78}"/>
              </a:ext>
            </a:extLst>
          </p:cNvPr>
          <p:cNvSpPr txBox="1"/>
          <p:nvPr/>
        </p:nvSpPr>
        <p:spPr>
          <a:xfrm>
            <a:off x="8104200" y="4766149"/>
            <a:ext cx="2726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Proteins and medicines</a:t>
            </a:r>
            <a:endParaRPr lang="x-none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0989C1-C8A7-40C6-B898-5E70E33305A8}"/>
              </a:ext>
            </a:extLst>
          </p:cNvPr>
          <p:cNvSpPr txBox="1"/>
          <p:nvPr/>
        </p:nvSpPr>
        <p:spPr>
          <a:xfrm>
            <a:off x="981573" y="4781538"/>
            <a:ext cx="2726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Quantum materials</a:t>
            </a:r>
            <a:endParaRPr lang="x-non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82283A-7A77-4E9E-B923-7586D1015210}"/>
              </a:ext>
            </a:extLst>
          </p:cNvPr>
          <p:cNvSpPr txBox="1"/>
          <p:nvPr/>
        </p:nvSpPr>
        <p:spPr>
          <a:xfrm>
            <a:off x="4637869" y="4763475"/>
            <a:ext cx="2726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Quantum field theories</a:t>
            </a:r>
            <a:endParaRPr lang="x-none" sz="2400" dirty="0"/>
          </a:p>
        </p:txBody>
      </p:sp>
      <p:sp>
        <p:nvSpPr>
          <p:cNvPr id="14" name="Rounded Rectangle 13"/>
          <p:cNvSpPr/>
          <p:nvPr/>
        </p:nvSpPr>
        <p:spPr>
          <a:xfrm>
            <a:off x="7762004" y="2265601"/>
            <a:ext cx="3379200" cy="3328871"/>
          </a:xfrm>
          <a:prstGeom prst="roundRect">
            <a:avLst/>
          </a:prstGeom>
          <a:noFill/>
          <a:ln w="38100">
            <a:solidFill>
              <a:srgbClr val="E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EE7341F-4840-4582-A618-207A4C3AE4A1}"/>
              </a:ext>
            </a:extLst>
          </p:cNvPr>
          <p:cNvSpPr txBox="1">
            <a:spLocks/>
          </p:cNvSpPr>
          <p:nvPr/>
        </p:nvSpPr>
        <p:spPr>
          <a:xfrm>
            <a:off x="743549" y="1904326"/>
            <a:ext cx="10515600" cy="50441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ts val="2400"/>
              </a:lnSpc>
              <a:spcBef>
                <a:spcPts val="55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2400"/>
              </a:lnSpc>
              <a:spcBef>
                <a:spcPts val="550"/>
              </a:spcBef>
              <a:spcAft>
                <a:spcPts val="550"/>
              </a:spcAft>
              <a:buFont typeface="Arial" panose="020B0604020202020204" pitchFamily="34" charset="0"/>
              <a:buNone/>
              <a:defRPr sz="22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2pPr>
            <a:lvl3pPr marL="270000" indent="-270000" algn="l" defTabSz="685800" rtl="0" eaLnBrk="1" latinLnBrk="0" hangingPunct="1">
              <a:lnSpc>
                <a:spcPts val="2400"/>
              </a:lnSpc>
              <a:spcBef>
                <a:spcPts val="550"/>
              </a:spcBef>
              <a:buClr>
                <a:srgbClr val="00B050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3pPr>
            <a:lvl4pPr marL="540000" indent="-270000" algn="l" defTabSz="685800" rtl="0" eaLnBrk="1" latinLnBrk="0" hangingPunct="1">
              <a:lnSpc>
                <a:spcPts val="22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810000" indent="-270000" algn="l" defTabSz="6858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/>
              <a:t>What can we get from quantum computers?</a:t>
            </a:r>
            <a:endParaRPr lang="x-none" sz="3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47B523-1D75-2F86-5AC0-11E1E1373FEE}"/>
              </a:ext>
            </a:extLst>
          </p:cNvPr>
          <p:cNvSpPr/>
          <p:nvPr/>
        </p:nvSpPr>
        <p:spPr>
          <a:xfrm>
            <a:off x="295275" y="981075"/>
            <a:ext cx="11544300" cy="504416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46F67-1A9E-B8BB-8D0B-DEE226423C0C}"/>
              </a:ext>
            </a:extLst>
          </p:cNvPr>
          <p:cNvSpPr txBox="1"/>
          <p:nvPr/>
        </p:nvSpPr>
        <p:spPr>
          <a:xfrm>
            <a:off x="743549" y="304800"/>
            <a:ext cx="3780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Recap Lecture 1</a:t>
            </a:r>
            <a:endParaRPr lang="en-NL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57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88E35-73FA-43EA-A656-1E29346E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pt-BR"/>
              <a:t>Variational Quantum Algorithms - Robert de Keijzer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D52538-DEC2-323D-EA93-812DA6C0605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7848" y="326851"/>
            <a:ext cx="6592424" cy="1041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BD029A-201C-7525-09B4-9DC84FB679E7}"/>
                  </a:ext>
                </a:extLst>
              </p:cNvPr>
              <p:cNvSpPr txBox="1"/>
              <p:nvPr/>
            </p:nvSpPr>
            <p:spPr>
              <a:xfrm>
                <a:off x="513725" y="2453269"/>
                <a:ext cx="7280673" cy="8338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𝑒𝑙𝑒𝑐</m:t>
                          </m:r>
                        </m:sub>
                      </m:sSub>
                      <m:r>
                        <a:rPr lang="en-US" sz="2133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133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𝑖𝑗𝑘𝑙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𝑖𝑗𝑘𝑙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acc>
                                <m:accPr>
                                  <m:chr m:val="̂"/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133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NL" sz="2133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BD029A-201C-7525-09B4-9DC84FB67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25" y="2453269"/>
                <a:ext cx="7280673" cy="8338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Down 14">
            <a:extLst>
              <a:ext uri="{FF2B5EF4-FFF2-40B4-BE49-F238E27FC236}">
                <a16:creationId xmlns:a16="http://schemas.microsoft.com/office/drawing/2014/main" id="{4A6B1C6E-B350-37C1-68F6-AC6002712375}"/>
              </a:ext>
            </a:extLst>
          </p:cNvPr>
          <p:cNvSpPr/>
          <p:nvPr/>
        </p:nvSpPr>
        <p:spPr>
          <a:xfrm>
            <a:off x="6131587" y="3629682"/>
            <a:ext cx="609700" cy="896313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1BF016-448D-35F8-4B87-32A8C94C2772}"/>
                  </a:ext>
                </a:extLst>
              </p:cNvPr>
              <p:cNvSpPr txBox="1"/>
              <p:nvPr/>
            </p:nvSpPr>
            <p:spPr>
              <a:xfrm>
                <a:off x="857849" y="4841122"/>
                <a:ext cx="6389763" cy="796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𝑚𝑜𝑙</m:t>
                          </m:r>
                        </m:sub>
                      </m:sSub>
                      <m:r>
                        <a:rPr lang="en-US" sz="2133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=0.2 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𝐼𝑋𝑌𝑍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+0.44 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𝑋𝑋𝑍𝑋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+0.6 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𝑍𝑌𝐼𝐼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</m:oMath>
                  </m:oMathPara>
                </a14:m>
                <a:endParaRPr lang="en-NL" sz="2133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1BF016-448D-35F8-4B87-32A8C94C2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49" y="4841122"/>
                <a:ext cx="6389763" cy="7966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2341E82-424F-9E5E-F9E7-F4AFCDDEFB80}"/>
              </a:ext>
            </a:extLst>
          </p:cNvPr>
          <p:cNvSpPr txBox="1"/>
          <p:nvPr/>
        </p:nvSpPr>
        <p:spPr>
          <a:xfrm>
            <a:off x="3652955" y="3597962"/>
            <a:ext cx="5898503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ln w="19050">
                  <a:solidFill>
                    <a:srgbClr val="C00000"/>
                  </a:solidFill>
                </a:ln>
                <a:solidFill>
                  <a:srgbClr val="FFFFFF"/>
                </a:solidFill>
              </a:rPr>
              <a:t>Fermion-to-qubit mapping</a:t>
            </a:r>
            <a:endParaRPr lang="en-NL" sz="3733" b="1" dirty="0">
              <a:ln w="19050">
                <a:solidFill>
                  <a:srgbClr val="C00000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2050" name="Picture 2" descr="First ever peek at excited molecular orbitals in real time | Research |  Chemistry World">
            <a:extLst>
              <a:ext uri="{FF2B5EF4-FFF2-40B4-BE49-F238E27FC236}">
                <a16:creationId xmlns:a16="http://schemas.microsoft.com/office/drawing/2014/main" id="{04156B5B-4FE9-E63D-860A-62CDD215E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" t="2480" r="1465" b="-1"/>
          <a:stretch/>
        </p:blipFill>
        <p:spPr bwMode="auto">
          <a:xfrm>
            <a:off x="8465136" y="1863529"/>
            <a:ext cx="3034128" cy="171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loch sphere - Wikipedia">
            <a:extLst>
              <a:ext uri="{FF2B5EF4-FFF2-40B4-BE49-F238E27FC236}">
                <a16:creationId xmlns:a16="http://schemas.microsoft.com/office/drawing/2014/main" id="{7750D2BD-7D2C-FC16-BA58-87D253CB9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1" y="4313156"/>
            <a:ext cx="1239663" cy="131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Bloch sphere - Wikipedia">
            <a:extLst>
              <a:ext uri="{FF2B5EF4-FFF2-40B4-BE49-F238E27FC236}">
                <a16:creationId xmlns:a16="http://schemas.microsoft.com/office/drawing/2014/main" id="{94CE1927-2806-864B-BF8E-040DEA3AD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458" y="4313156"/>
            <a:ext cx="1239663" cy="131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Bloch sphere - Wikipedia">
            <a:extLst>
              <a:ext uri="{FF2B5EF4-FFF2-40B4-BE49-F238E27FC236}">
                <a16:creationId xmlns:a16="http://schemas.microsoft.com/office/drawing/2014/main" id="{CD7B83D1-6227-8960-762D-A650203F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338" y="4313156"/>
            <a:ext cx="1239663" cy="131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5755A7E3-562F-3C92-9453-C265A8E3572A}"/>
              </a:ext>
            </a:extLst>
          </p:cNvPr>
          <p:cNvSpPr/>
          <p:nvPr/>
        </p:nvSpPr>
        <p:spPr>
          <a:xfrm>
            <a:off x="6174582" y="1612169"/>
            <a:ext cx="609700" cy="896313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5325D5-DFAC-AF44-762B-26B6C7E6ED3E}"/>
              </a:ext>
            </a:extLst>
          </p:cNvPr>
          <p:cNvSpPr txBox="1"/>
          <p:nvPr/>
        </p:nvSpPr>
        <p:spPr>
          <a:xfrm>
            <a:off x="4364173" y="1554909"/>
            <a:ext cx="4817532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ln w="19050">
                  <a:solidFill>
                    <a:srgbClr val="C00000"/>
                  </a:solidFill>
                </a:ln>
                <a:solidFill>
                  <a:srgbClr val="FFFFFF"/>
                </a:solidFill>
              </a:rPr>
              <a:t>Second quantization</a:t>
            </a:r>
            <a:endParaRPr lang="en-NL" sz="3733" b="1" dirty="0">
              <a:ln w="19050">
                <a:solidFill>
                  <a:srgbClr val="C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F7DDE73-9B0A-69BE-B6FC-AB1FF0BC7307}"/>
              </a:ext>
            </a:extLst>
          </p:cNvPr>
          <p:cNvSpPr/>
          <p:nvPr/>
        </p:nvSpPr>
        <p:spPr>
          <a:xfrm>
            <a:off x="10171288" y="136524"/>
            <a:ext cx="1327976" cy="12844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0A4A50-3C0C-9B77-A944-EB4F7DDE02BA}"/>
              </a:ext>
            </a:extLst>
          </p:cNvPr>
          <p:cNvSpPr/>
          <p:nvPr/>
        </p:nvSpPr>
        <p:spPr>
          <a:xfrm>
            <a:off x="9604551" y="454930"/>
            <a:ext cx="755299" cy="7851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6C8451-9102-B80A-F835-8C7D13661480}"/>
              </a:ext>
            </a:extLst>
          </p:cNvPr>
          <p:cNvSpPr txBox="1"/>
          <p:nvPr/>
        </p:nvSpPr>
        <p:spPr>
          <a:xfrm>
            <a:off x="10601031" y="547184"/>
            <a:ext cx="132797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</a:rPr>
              <a:t>Li</a:t>
            </a:r>
            <a:endParaRPr lang="en-NL" sz="2667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4CE906-0507-32A6-E339-0A88C6B2B8AD}"/>
              </a:ext>
            </a:extLst>
          </p:cNvPr>
          <p:cNvSpPr txBox="1"/>
          <p:nvPr/>
        </p:nvSpPr>
        <p:spPr>
          <a:xfrm>
            <a:off x="9741545" y="559691"/>
            <a:ext cx="132797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chemeClr val="bg1"/>
                </a:solidFill>
              </a:rPr>
              <a:t>H</a:t>
            </a:r>
            <a:endParaRPr lang="en-NL" sz="2667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C187CD-F995-006A-B1B8-CC4614F2288D}"/>
              </a:ext>
            </a:extLst>
          </p:cNvPr>
          <p:cNvCxnSpPr>
            <a:cxnSpLocks/>
          </p:cNvCxnSpPr>
          <p:nvPr/>
        </p:nvCxnSpPr>
        <p:spPr>
          <a:xfrm>
            <a:off x="2482024" y="3652000"/>
            <a:ext cx="982133" cy="1806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3A9FDF-FFA7-A576-B3E8-E8CF8F3BA5B8}"/>
              </a:ext>
            </a:extLst>
          </p:cNvPr>
          <p:cNvCxnSpPr>
            <a:cxnSpLocks/>
          </p:cNvCxnSpPr>
          <p:nvPr/>
        </p:nvCxnSpPr>
        <p:spPr>
          <a:xfrm>
            <a:off x="2448127" y="4059549"/>
            <a:ext cx="103349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34F6A17-47DD-E358-DA09-D7977C2D8387}"/>
              </a:ext>
            </a:extLst>
          </p:cNvPr>
          <p:cNvCxnSpPr>
            <a:cxnSpLocks/>
          </p:cNvCxnSpPr>
          <p:nvPr/>
        </p:nvCxnSpPr>
        <p:spPr>
          <a:xfrm flipV="1">
            <a:off x="2429639" y="4306490"/>
            <a:ext cx="1034519" cy="2648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6B7B84F-B666-B10C-82F3-063FA0C98A07}"/>
              </a:ext>
            </a:extLst>
          </p:cNvPr>
          <p:cNvSpPr txBox="1"/>
          <p:nvPr/>
        </p:nvSpPr>
        <p:spPr>
          <a:xfrm>
            <a:off x="569159" y="3287089"/>
            <a:ext cx="2126819" cy="1518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33" dirty="0">
                <a:solidFill>
                  <a:srgbClr val="C00000"/>
                </a:solidFill>
              </a:rPr>
              <a:t>Jordan-Wigner</a:t>
            </a:r>
          </a:p>
          <a:p>
            <a:pPr>
              <a:lnSpc>
                <a:spcPct val="150000"/>
              </a:lnSpc>
            </a:pPr>
            <a:r>
              <a:rPr lang="en-US" sz="2133" dirty="0">
                <a:solidFill>
                  <a:srgbClr val="C00000"/>
                </a:solidFill>
              </a:rPr>
              <a:t>Parity mapping</a:t>
            </a:r>
          </a:p>
          <a:p>
            <a:pPr>
              <a:lnSpc>
                <a:spcPct val="150000"/>
              </a:lnSpc>
            </a:pPr>
            <a:r>
              <a:rPr lang="en-US" sz="2133" dirty="0" err="1">
                <a:solidFill>
                  <a:srgbClr val="C00000"/>
                </a:solidFill>
              </a:rPr>
              <a:t>Bravyi-Kitaev</a:t>
            </a:r>
            <a:endParaRPr lang="en-NL" sz="2133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8B0D69-E3EF-98AB-0D19-BD30CBC27735}"/>
                  </a:ext>
                </a:extLst>
              </p:cNvPr>
              <p:cNvSpPr txBox="1"/>
              <p:nvPr/>
            </p:nvSpPr>
            <p:spPr>
              <a:xfrm>
                <a:off x="2156178" y="5757334"/>
                <a:ext cx="59972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Can efficiently measure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𝑚𝑜𝑙</m:t>
                        </m:r>
                      </m:sub>
                    </m:sSub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on quantum computer!</a:t>
                </a:r>
                <a:endParaRPr lang="en-NL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8B0D69-E3EF-98AB-0D19-BD30CBC27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178" y="5757334"/>
                <a:ext cx="5997223" cy="830997"/>
              </a:xfrm>
              <a:prstGeom prst="rect">
                <a:avLst/>
              </a:prstGeom>
              <a:blipFill>
                <a:blip r:embed="rId7"/>
                <a:stretch>
                  <a:fillRect l="-1626" t="-5839" b="-1532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9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  <p:bldP spid="17" grpId="0"/>
      <p:bldP spid="20" grpId="0" animBg="1"/>
      <p:bldP spid="21" grpId="0"/>
      <p:bldP spid="37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9C6F3-D3B6-4D8E-8816-4CEF648B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Hybrid quantum computers</a:t>
            </a:r>
            <a:endParaRPr lang="x-none" dirty="0"/>
          </a:p>
        </p:txBody>
      </p:sp>
      <p:pic>
        <p:nvPicPr>
          <p:cNvPr id="12" name="Content Placeholder 11" descr="Arrow Rotate left">
            <a:extLst>
              <a:ext uri="{FF2B5EF4-FFF2-40B4-BE49-F238E27FC236}">
                <a16:creationId xmlns:a16="http://schemas.microsoft.com/office/drawing/2014/main" id="{E0E6A95C-0F9F-4616-84A6-473607764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7876" y="2391095"/>
            <a:ext cx="1219200" cy="1219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BFFDB-5F74-4065-8680-F501580C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Pulse based optimization of Variational Quantum Algorithms - Robert de Keijzer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1EAC9E-FF47-4CE4-BC98-356D5CAE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D82C4-B4EC-41B6-958E-1DA21CA332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4162" y="1500238"/>
            <a:ext cx="5169057" cy="2479181"/>
          </a:xfrm>
          <a:prstGeom prst="rect">
            <a:avLst/>
          </a:prstGeom>
        </p:spPr>
      </p:pic>
      <p:pic>
        <p:nvPicPr>
          <p:cNvPr id="13" name="Content Placeholder 11" descr="Arrow Rotate left">
            <a:extLst>
              <a:ext uri="{FF2B5EF4-FFF2-40B4-BE49-F238E27FC236}">
                <a16:creationId xmlns:a16="http://schemas.microsoft.com/office/drawing/2014/main" id="{0D478ADF-DC9F-4E7B-9309-FE89B8290D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550304" y="2403833"/>
            <a:ext cx="1317523" cy="1219200"/>
          </a:xfrm>
          <a:prstGeom prst="rect">
            <a:avLst/>
          </a:prstGeom>
        </p:spPr>
      </p:pic>
      <p:pic>
        <p:nvPicPr>
          <p:cNvPr id="4098" name="Picture 2" descr="http://large.stanford.edu/courses/2020/ph470/wu/images/f1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78" y="3606447"/>
            <a:ext cx="3646701" cy="196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5655" y="5564063"/>
            <a:ext cx="4012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Wu (2020) “Rydberg-Atom Simulator and Quantum Many-Body Scars”</a:t>
            </a:r>
          </a:p>
          <a:p>
            <a:br>
              <a:rPr lang="en-US" sz="1200" i="1" dirty="0"/>
            </a:br>
            <a:endParaRPr lang="nl-NL" sz="1200" i="1" dirty="0"/>
          </a:p>
        </p:txBody>
      </p:sp>
      <p:pic>
        <p:nvPicPr>
          <p:cNvPr id="4100" name="Picture 4" descr="Experimental Morpheus CPU is &amp;#39;mind-bogglingly terrible&amp;#39; to crack | Network  Worl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110" y="3906007"/>
            <a:ext cx="2410884" cy="1607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8287967" y="55132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i="1" dirty="0"/>
              <a:t>Source: Networkworld.com</a:t>
            </a:r>
          </a:p>
          <a:p>
            <a:br>
              <a:rPr lang="en-US" sz="1200" i="1" dirty="0"/>
            </a:br>
            <a:endParaRPr lang="nl-NL" sz="1200" i="1" dirty="0"/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D3C08DFB-2D75-4833-94BA-4819D7CD44AE}"/>
              </a:ext>
            </a:extLst>
          </p:cNvPr>
          <p:cNvSpPr/>
          <p:nvPr/>
        </p:nvSpPr>
        <p:spPr>
          <a:xfrm>
            <a:off x="3713872" y="4976019"/>
            <a:ext cx="1667265" cy="56040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2400"/>
          </a:p>
        </p:txBody>
      </p:sp>
      <p:sp>
        <p:nvSpPr>
          <p:cNvPr id="15" name="Rectangle: Rounded Corners 7">
            <a:extLst>
              <a:ext uri="{FF2B5EF4-FFF2-40B4-BE49-F238E27FC236}">
                <a16:creationId xmlns:a16="http://schemas.microsoft.com/office/drawing/2014/main" id="{ECC8C7C2-13D2-4355-A39B-55654DFE9503}"/>
              </a:ext>
            </a:extLst>
          </p:cNvPr>
          <p:cNvSpPr/>
          <p:nvPr/>
        </p:nvSpPr>
        <p:spPr>
          <a:xfrm>
            <a:off x="6481586" y="4952855"/>
            <a:ext cx="1667265" cy="56040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95D726-6C01-4587-801B-7CEC35F91118}"/>
              </a:ext>
            </a:extLst>
          </p:cNvPr>
          <p:cNvSpPr txBox="1"/>
          <p:nvPr/>
        </p:nvSpPr>
        <p:spPr>
          <a:xfrm>
            <a:off x="3649060" y="4953000"/>
            <a:ext cx="178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Quantum Space Search</a:t>
            </a:r>
            <a:endParaRPr lang="x-non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F51920-C5F0-406B-9F4A-3D96FFC36DC4}"/>
              </a:ext>
            </a:extLst>
          </p:cNvPr>
          <p:cNvSpPr txBox="1"/>
          <p:nvPr/>
        </p:nvSpPr>
        <p:spPr>
          <a:xfrm>
            <a:off x="6406341" y="4910987"/>
            <a:ext cx="1877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Classical Optimization</a:t>
            </a:r>
            <a:endParaRPr lang="x-none" dirty="0"/>
          </a:p>
        </p:txBody>
      </p:sp>
      <p:pic>
        <p:nvPicPr>
          <p:cNvPr id="18" name="Graphic 10" descr="Arrow Slight curve">
            <a:extLst>
              <a:ext uri="{FF2B5EF4-FFF2-40B4-BE49-F238E27FC236}">
                <a16:creationId xmlns:a16="http://schemas.microsoft.com/office/drawing/2014/main" id="{1C55E142-2B53-4F08-8B4F-13DC63E868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7717" y="5130843"/>
            <a:ext cx="889648" cy="889648"/>
          </a:xfrm>
          <a:prstGeom prst="rect">
            <a:avLst/>
          </a:prstGeom>
        </p:spPr>
      </p:pic>
      <p:pic>
        <p:nvPicPr>
          <p:cNvPr id="19" name="Graphic 14" descr="Arrow Slight curve">
            <a:extLst>
              <a:ext uri="{FF2B5EF4-FFF2-40B4-BE49-F238E27FC236}">
                <a16:creationId xmlns:a16="http://schemas.microsoft.com/office/drawing/2014/main" id="{42A750A0-AB15-4A1F-92BF-B9F3A6F270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445947" y="4456041"/>
            <a:ext cx="889648" cy="88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987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Variational</a:t>
            </a:r>
            <a:r>
              <a:rPr lang="en-US" dirty="0"/>
              <a:t> principle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Pulse based optimization of Variational Quantum Algorithms - Robert de Keijzer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23596" y="3575220"/>
                <a:ext cx="8484833" cy="775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33" b="1" dirty="0"/>
                  <a:t>Goal: </a:t>
                </a:r>
                <a:r>
                  <a:rPr lang="en-US" sz="2133" dirty="0"/>
                  <a:t>evolve an initial state </a:t>
                </a:r>
                <a14:m>
                  <m:oMath xmlns:m="http://schemas.openxmlformats.org/officeDocument/2006/math">
                    <m:r>
                      <a:rPr lang="en-US" sz="2133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133" i="1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nl-NL" sz="2133" dirty="0"/>
                  <a:t> in </a:t>
                </a:r>
                <a:r>
                  <a:rPr lang="nl-NL" sz="2133" dirty="0" err="1"/>
                  <a:t>to</a:t>
                </a:r>
                <a:r>
                  <a:rPr lang="nl-NL" sz="2133" dirty="0"/>
                  <a:t> </a:t>
                </a:r>
                <a:r>
                  <a:rPr lang="nl-NL" sz="2133" dirty="0" err="1"/>
                  <a:t>the</a:t>
                </a:r>
                <a:endParaRPr lang="nl-NL" sz="2133" dirty="0"/>
              </a:p>
              <a:p>
                <a:r>
                  <a:rPr lang="nl-NL" sz="2133" dirty="0" err="1"/>
                  <a:t>ground</a:t>
                </a:r>
                <a:r>
                  <a:rPr lang="nl-NL" sz="2133" dirty="0"/>
                  <a:t> state </a:t>
                </a:r>
                <a14:m>
                  <m:oMath xmlns:m="http://schemas.openxmlformats.org/officeDocument/2006/math">
                    <m:r>
                      <a:rPr lang="en-US" sz="2133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133" i="1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nl-NL" sz="2133" dirty="0"/>
                  <a:t> </a:t>
                </a:r>
                <a:r>
                  <a:rPr lang="nl-NL" sz="2133" dirty="0" err="1"/>
                  <a:t>with</a:t>
                </a:r>
                <a:r>
                  <a:rPr lang="nl-NL" sz="2133" dirty="0"/>
                  <a:t> </a:t>
                </a:r>
                <a:r>
                  <a:rPr lang="nl-NL" sz="2133" dirty="0" err="1"/>
                  <a:t>minimal</a:t>
                </a:r>
                <a:r>
                  <a:rPr lang="nl-NL" sz="2133" dirty="0"/>
                  <a:t> energy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596" y="3575220"/>
                <a:ext cx="8484833" cy="775853"/>
              </a:xfrm>
              <a:prstGeom prst="rect">
                <a:avLst/>
              </a:prstGeom>
              <a:blipFill>
                <a:blip r:embed="rId2"/>
                <a:stretch>
                  <a:fillRect l="-862" t="-3906" b="-117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892800" y="2427650"/>
                <a:ext cx="3534750" cy="868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6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〈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  <m:t>𝑚𝑜𝑙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〉</m:t>
                          </m:r>
                        </m:num>
                        <m:den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〈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)|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〉</m:t>
                          </m:r>
                        </m:den>
                      </m:f>
                      <m:r>
                        <a:rPr lang="en-US" sz="2667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nl-NL" sz="2667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800" y="2427650"/>
                <a:ext cx="3534750" cy="8688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428640" y="2662202"/>
            <a:ext cx="3131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minimal eigenvalue</a:t>
            </a:r>
            <a:endParaRPr lang="nl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93611" y="1745955"/>
                <a:ext cx="7544805" cy="420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33" b="1" dirty="0"/>
                  <a:t>Task: </a:t>
                </a:r>
                <a:r>
                  <a:rPr lang="en-US" sz="2133" dirty="0"/>
                  <a:t>Find the ground state energy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𝑚𝑜𝑙</m:t>
                        </m:r>
                      </m:sub>
                    </m:sSub>
                  </m:oMath>
                </a14:m>
                <a:endParaRPr lang="nl-NL" sz="2133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611" y="1745955"/>
                <a:ext cx="7544805" cy="420564"/>
              </a:xfrm>
              <a:prstGeom prst="rect">
                <a:avLst/>
              </a:prstGeom>
              <a:blipFill>
                <a:blip r:embed="rId4"/>
                <a:stretch>
                  <a:fillRect l="-969" t="-7246" b="-2898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28641" y="3632921"/>
                <a:ext cx="1313476" cy="666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733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nl-NL" sz="3733" dirty="0">
                  <a:solidFill>
                    <a:srgbClr val="E2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641" y="3632921"/>
                <a:ext cx="1313476" cy="6667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455752" y="3635336"/>
            <a:ext cx="2104248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>
                <a:solidFill>
                  <a:srgbClr val="E20000"/>
                </a:solidFill>
              </a:rPr>
              <a:t>VQA</a:t>
            </a:r>
            <a:endParaRPr lang="nl-NL" sz="3733" dirty="0">
              <a:solidFill>
                <a:srgbClr val="E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73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Quantum Speed Limit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Pulse based optimization of Variational Quantum Algorithms - Robert de Keijzer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3421098"/>
            <a:ext cx="10485120" cy="2897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28979" y="2114805"/>
                <a:ext cx="98843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667" i="1">
                              <a:solidFill>
                                <a:srgbClr val="E2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667" i="1">
                          <a:latin typeface="Cambria Math" panose="02040503050406030204" pitchFamily="18" charset="0"/>
                        </a:rPr>
                        <m:t>:    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667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67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67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,…|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67" i="1">
                          <a:latin typeface="Cambria Math" panose="02040503050406030204" pitchFamily="18" charset="0"/>
                        </a:rPr>
                        <m:t>〉=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)|</m:t>
                      </m:r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667" i="1">
                          <a:latin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lang="nl-NL" sz="2667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79" y="2114805"/>
                <a:ext cx="9884309" cy="410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01344" y="1356121"/>
                <a:ext cx="8214467" cy="775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33" b="1" dirty="0"/>
                  <a:t>Goal: </a:t>
                </a:r>
                <a:r>
                  <a:rPr lang="en-US" sz="2133" dirty="0"/>
                  <a:t>create a Hamiltonian </a:t>
                </a:r>
                <a14:m>
                  <m:oMath xmlns:m="http://schemas.openxmlformats.org/officeDocument/2006/math">
                    <m:r>
                      <a:rPr lang="en-US" sz="2133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133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33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133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l-NL" sz="2133" dirty="0"/>
                  <a:t> which</a:t>
                </a:r>
                <a:r>
                  <a:rPr lang="en-US" sz="2133" dirty="0"/>
                  <a:t> evolve an initial state </a:t>
                </a:r>
                <a14:m>
                  <m:oMath xmlns:m="http://schemas.openxmlformats.org/officeDocument/2006/math">
                    <m:r>
                      <a:rPr lang="en-US" sz="2133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133" i="1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nl-NL" sz="2133" dirty="0"/>
                  <a:t> to a final state </a:t>
                </a:r>
                <a14:m>
                  <m:oMath xmlns:m="http://schemas.openxmlformats.org/officeDocument/2006/math">
                    <m:r>
                      <a:rPr lang="en-US" sz="2133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133" i="1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nl-NL" sz="2133" dirty="0"/>
                  <a:t> through some Hilbert Space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344" y="1356121"/>
                <a:ext cx="8214467" cy="775853"/>
              </a:xfrm>
              <a:prstGeom prst="rect">
                <a:avLst/>
              </a:prstGeom>
              <a:blipFill>
                <a:blip r:embed="rId4"/>
                <a:stretch>
                  <a:fillRect l="-890" t="-3906" b="-117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837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Quantum Speed Limit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Pulse based optimization of Variational Quantum Algorithms - Robert de Keijzer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3421098"/>
            <a:ext cx="10485120" cy="2897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01344" y="2661773"/>
                <a:ext cx="5354735" cy="420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2667" i="1">
                          <a:latin typeface="Cambria Math" panose="02040503050406030204" pitchFamily="18" charset="0"/>
                        </a:rPr>
                        <m:t>:    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667" i="1">
                              <a:solidFill>
                                <a:srgbClr val="E2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67" i="1">
                              <a:solidFill>
                                <a:srgbClr val="E2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667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67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667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667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acc>
                        <m:accPr>
                          <m:chr m:val="̃"/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nl-NL" sz="2667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344" y="2661773"/>
                <a:ext cx="5354735" cy="4206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59404" y="2654469"/>
            <a:ext cx="2014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dimensionless</a:t>
            </a:r>
            <a:endParaRPr lang="nl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01344" y="1356121"/>
                <a:ext cx="8214467" cy="775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33" b="1" dirty="0"/>
                  <a:t>Goal: </a:t>
                </a:r>
                <a:r>
                  <a:rPr lang="en-US" sz="2133" dirty="0"/>
                  <a:t>create a Hamiltonian </a:t>
                </a:r>
                <a14:m>
                  <m:oMath xmlns:m="http://schemas.openxmlformats.org/officeDocument/2006/math">
                    <m:r>
                      <a:rPr lang="en-US" sz="2133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133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33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133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l-NL" sz="2133" dirty="0"/>
                  <a:t> which</a:t>
                </a:r>
                <a:r>
                  <a:rPr lang="en-US" sz="2133" dirty="0"/>
                  <a:t> evolve an initial state </a:t>
                </a:r>
                <a14:m>
                  <m:oMath xmlns:m="http://schemas.openxmlformats.org/officeDocument/2006/math">
                    <m:r>
                      <a:rPr lang="en-US" sz="2133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133" i="1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nl-NL" sz="2133" dirty="0"/>
                  <a:t> to a final state </a:t>
                </a:r>
                <a14:m>
                  <m:oMath xmlns:m="http://schemas.openxmlformats.org/officeDocument/2006/math">
                    <m:r>
                      <a:rPr lang="en-US" sz="2133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133" i="1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nl-NL" sz="2133" dirty="0"/>
                  <a:t> through some Hilbert Space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344" y="1356121"/>
                <a:ext cx="8214467" cy="775853"/>
              </a:xfrm>
              <a:prstGeom prst="rect">
                <a:avLst/>
              </a:prstGeom>
              <a:blipFill>
                <a:blip r:embed="rId4"/>
                <a:stretch>
                  <a:fillRect l="-890" t="-3906" b="-117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28979" y="2114805"/>
                <a:ext cx="98843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667" i="1">
                              <a:solidFill>
                                <a:srgbClr val="E2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667" i="1">
                          <a:latin typeface="Cambria Math" panose="02040503050406030204" pitchFamily="18" charset="0"/>
                        </a:rPr>
                        <m:t>:    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667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67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67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,…|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67" i="1">
                          <a:latin typeface="Cambria Math" panose="02040503050406030204" pitchFamily="18" charset="0"/>
                        </a:rPr>
                        <m:t>〉=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)|</m:t>
                      </m:r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667" i="1">
                          <a:latin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lang="nl-NL" sz="2667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79" y="2114805"/>
                <a:ext cx="9884309" cy="410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00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Pulse based optimization of Variational Quantum Algorithms - Robert de Keijzer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0" y="3533004"/>
            <a:ext cx="7559040" cy="282334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Controllability</a:t>
            </a:r>
            <a:endParaRPr lang="nl-NL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34833" y="2379013"/>
                <a:ext cx="3598421" cy="1153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667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67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667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67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nl-NL" sz="2667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833" y="2379013"/>
                <a:ext cx="3598421" cy="1153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21015" y="1227633"/>
                <a:ext cx="8214467" cy="775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33" b="1" dirty="0"/>
                  <a:t>Goal: </a:t>
                </a:r>
                <a:r>
                  <a:rPr lang="en-US" sz="2133" dirty="0"/>
                  <a:t>create a Hamiltonian </a:t>
                </a:r>
                <a14:m>
                  <m:oMath xmlns:m="http://schemas.openxmlformats.org/officeDocument/2006/math">
                    <m:r>
                      <a:rPr lang="en-US" sz="2133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133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33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133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l-NL" sz="2133" dirty="0"/>
                  <a:t> </a:t>
                </a:r>
                <a:r>
                  <a:rPr lang="nl-NL" sz="2133" dirty="0" err="1"/>
                  <a:t>which</a:t>
                </a:r>
                <a:r>
                  <a:rPr lang="en-US" sz="2133" dirty="0"/>
                  <a:t> evolve an initial state </a:t>
                </a:r>
                <a14:m>
                  <m:oMath xmlns:m="http://schemas.openxmlformats.org/officeDocument/2006/math">
                    <m:r>
                      <a:rPr lang="en-US" sz="2133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133" i="1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nl-NL" sz="2133" dirty="0"/>
                  <a:t> </a:t>
                </a:r>
                <a:r>
                  <a:rPr lang="nl-NL" sz="2133" dirty="0" err="1"/>
                  <a:t>to</a:t>
                </a:r>
                <a:r>
                  <a:rPr lang="nl-NL" sz="2133" dirty="0"/>
                  <a:t> a </a:t>
                </a:r>
                <a:r>
                  <a:rPr lang="nl-NL" sz="2133" dirty="0" err="1"/>
                  <a:t>final</a:t>
                </a:r>
                <a:r>
                  <a:rPr lang="nl-NL" sz="2133" dirty="0"/>
                  <a:t> state </a:t>
                </a:r>
                <a14:m>
                  <m:oMath xmlns:m="http://schemas.openxmlformats.org/officeDocument/2006/math">
                    <m:r>
                      <a:rPr lang="en-US" sz="2133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133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133" i="1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nl-NL" sz="2133" dirty="0"/>
                  <a:t> </a:t>
                </a:r>
                <a:r>
                  <a:rPr lang="nl-NL" sz="2133" dirty="0" err="1"/>
                  <a:t>through</a:t>
                </a:r>
                <a:r>
                  <a:rPr lang="nl-NL" sz="2133" dirty="0"/>
                  <a:t> </a:t>
                </a:r>
                <a:r>
                  <a:rPr lang="nl-NL" sz="2133" dirty="0" err="1"/>
                  <a:t>some</a:t>
                </a:r>
                <a:r>
                  <a:rPr lang="nl-NL" sz="2133" dirty="0"/>
                  <a:t> Hilbert Space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015" y="1227633"/>
                <a:ext cx="8214467" cy="775853"/>
              </a:xfrm>
              <a:prstGeom prst="rect">
                <a:avLst/>
              </a:prstGeom>
              <a:blipFill>
                <a:blip r:embed="rId4"/>
                <a:stretch>
                  <a:fillRect l="-890" t="-3906" b="-117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50502" y="2011386"/>
                <a:ext cx="98843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667" i="1">
                          <a:latin typeface="Cambria Math" panose="02040503050406030204" pitchFamily="18" charset="0"/>
                        </a:rPr>
                        <m:t>:    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667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67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667" i="1">
                              <a:solidFill>
                                <a:srgbClr val="E2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solidFill>
                                <a:srgbClr val="E2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67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67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,…|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67" i="1">
                          <a:latin typeface="Cambria Math" panose="02040503050406030204" pitchFamily="18" charset="0"/>
                        </a:rPr>
                        <m:t>〉=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)|</m:t>
                      </m:r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667" i="1">
                          <a:latin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lang="nl-NL" sz="2667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02" y="2011386"/>
                <a:ext cx="9884309" cy="410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17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6D974-9729-DA2B-3160-8F8842986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67" y="262563"/>
            <a:ext cx="10563616" cy="525931"/>
          </a:xfrm>
        </p:spPr>
        <p:txBody>
          <a:bodyPr/>
          <a:lstStyle/>
          <a:p>
            <a:r>
              <a:rPr lang="en-US" sz="3600" dirty="0"/>
              <a:t>Download from: </a:t>
            </a:r>
            <a:r>
              <a:rPr lang="en-US" sz="3600" b="0" i="0" u="none" strike="noStrike" dirty="0">
                <a:solidFill>
                  <a:srgbClr val="2A5BD7"/>
                </a:solidFill>
                <a:effectLst/>
                <a:latin typeface="proxima nova extrabold"/>
                <a:hlinkClick r:id="rId2"/>
              </a:rPr>
              <a:t>bit.ly/43blrmh</a:t>
            </a:r>
            <a:endParaRPr lang="en-US" sz="3600" b="0" i="0" dirty="0">
              <a:solidFill>
                <a:srgbClr val="273144"/>
              </a:solidFill>
              <a:effectLst/>
              <a:latin typeface="proxima nova extrabold"/>
            </a:endParaRPr>
          </a:p>
          <a:p>
            <a:endParaRPr lang="en-NL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0ED87-5C8F-E98A-BF79-28A443A4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47D7C-483C-0BEF-E6DA-C8DEC927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0A070-7C2D-217C-532C-E60CFA6539B2}"/>
              </a:ext>
            </a:extLst>
          </p:cNvPr>
          <p:cNvSpPr txBox="1"/>
          <p:nvPr/>
        </p:nvSpPr>
        <p:spPr>
          <a:xfrm>
            <a:off x="228600" y="714375"/>
            <a:ext cx="6353175" cy="6042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Unpack the Ottawa_QC_Wokrhsop.zip file somewhere you can access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you don’t have it yet, download Anaconda from </a:t>
            </a:r>
            <a:r>
              <a:rPr lang="en-US" sz="2000" u="sng" dirty="0">
                <a:solidFill>
                  <a:srgbClr val="0563C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https://www.anaconda.com/products/distribution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installed, open the Anaconda Prompt terminal (from your </a:t>
            </a:r>
            <a:r>
              <a:rPr lang="en-US" sz="20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searchbar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any other way) (if you have </a:t>
            </a:r>
            <a:r>
              <a:rPr lang="en-US" sz="20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iOS, run the code below from your regular terminal)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new </a:t>
            </a:r>
            <a:r>
              <a:rPr lang="en-US" sz="20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conda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environment (for instance with name “</a:t>
            </a:r>
            <a:r>
              <a:rPr lang="en-US" sz="20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CASA_workshop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”) with the command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NL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conda</a:t>
            </a:r>
            <a:r>
              <a:rPr lang="en-NL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create --name </a:t>
            </a:r>
            <a:r>
              <a:rPr lang="en-US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Ottawa_QC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N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1E5E6-5ECB-C0D4-F87B-4FC189EFEB61}"/>
              </a:ext>
            </a:extLst>
          </p:cNvPr>
          <p:cNvSpPr txBox="1"/>
          <p:nvPr/>
        </p:nvSpPr>
        <p:spPr>
          <a:xfrm>
            <a:off x="6677025" y="714375"/>
            <a:ext cx="5010150" cy="558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 Activate the environment using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NL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conda</a:t>
            </a:r>
            <a:r>
              <a:rPr lang="en-NL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activate </a:t>
            </a:r>
            <a:r>
              <a:rPr lang="en-US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Ottawa_QC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AutoNum type="arabicPeriod" startAt="6"/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pip using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 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NL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conda</a:t>
            </a:r>
            <a:r>
              <a:rPr lang="en-NL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install pip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000" dirty="0"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packages using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pip install </a:t>
            </a:r>
            <a:r>
              <a:rPr lang="en-US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jupyter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pip install </a:t>
            </a:r>
            <a:r>
              <a:rPr lang="en-US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qutip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pip install matplotlib==3.4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 Open </a:t>
            </a:r>
            <a:r>
              <a:rPr lang="en-US" sz="20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using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jupyter</a:t>
            </a: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notebook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 Navigate to the directory you unpacked the zip file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406841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Pulse based optimization of Variational Quantum Algorithms - Robert de Keijzer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5DCC0DF-3DA2-49FF-A9C9-CF34DDEDE8D6}"/>
              </a:ext>
            </a:extLst>
          </p:cNvPr>
          <p:cNvSpPr txBox="1">
            <a:spLocks/>
          </p:cNvSpPr>
          <p:nvPr/>
        </p:nvSpPr>
        <p:spPr>
          <a:xfrm>
            <a:off x="965199" y="342780"/>
            <a:ext cx="10564284" cy="5259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6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Measuring energies on QC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4580EF-C6BB-4B3C-8228-92BC95E63AE2}"/>
                  </a:ext>
                </a:extLst>
              </p:cNvPr>
              <p:cNvSpPr txBox="1"/>
              <p:nvPr/>
            </p:nvSpPr>
            <p:spPr>
              <a:xfrm>
                <a:off x="965198" y="1554682"/>
                <a:ext cx="9550401" cy="2861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Want to measure: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𝑚𝑜𝑙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By linearity of expectation: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𝑚𝑜𝑙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endParaRPr lang="en-NL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4580EF-C6BB-4B3C-8228-92BC95E63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98" y="1554682"/>
                <a:ext cx="9550401" cy="2861424"/>
              </a:xfrm>
              <a:prstGeom prst="rect">
                <a:avLst/>
              </a:prstGeom>
              <a:blipFill>
                <a:blip r:embed="rId2"/>
                <a:stretch>
                  <a:fillRect l="-1276" t="-19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151052-340C-42E9-8E67-826F68DF73A0}"/>
                  </a:ext>
                </a:extLst>
              </p:cNvPr>
              <p:cNvSpPr txBox="1"/>
              <p:nvPr/>
            </p:nvSpPr>
            <p:spPr>
              <a:xfrm>
                <a:off x="734071" y="4200525"/>
                <a:ext cx="11026539" cy="1593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Need to consider the same measurements because of correlations between qubits!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+|11⟩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⇒1=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151052-340C-42E9-8E67-826F68DF7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71" y="4200525"/>
                <a:ext cx="11026539" cy="1593962"/>
              </a:xfrm>
              <a:prstGeom prst="rect">
                <a:avLst/>
              </a:prstGeom>
              <a:blipFill>
                <a:blip r:embed="rId3"/>
                <a:stretch>
                  <a:fillRect l="-829" t="-305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805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D78E-03AD-4D96-BA94-E5906B14A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VQE Algorithm</a:t>
            </a:r>
            <a:endParaRPr lang="x-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BA53FD-A6BC-4CDA-A2D0-BFAF4A470A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9745" y="1153152"/>
                <a:ext cx="10075335" cy="38966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Variational Quantum Eigensolver (VQE) algorithm</a:t>
                </a:r>
              </a:p>
              <a:p>
                <a:pPr marL="609585" indent="-609585">
                  <a:buAutoNum type="arabicParenR"/>
                </a:pPr>
                <a:r>
                  <a:rPr lang="en-US" sz="1867" dirty="0"/>
                  <a:t>Assume a sequence of quantum gates in a quantum logic circuit for evolution                                      called an Ansatz</a:t>
                </a:r>
              </a:p>
              <a:p>
                <a:pPr marL="609585" indent="-609585">
                  <a:buAutoNum type="arabicParenR"/>
                </a:pPr>
                <a:r>
                  <a:rPr lang="en-US" sz="1867" dirty="0"/>
                  <a:t>Measure the energy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|"/>
                        <m:ctrlPr>
                          <a:rPr lang="en-US" sz="18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67" i="1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1867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67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67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867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sz="18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67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67" i="1">
                            <a:latin typeface="Cambria Math" panose="02040503050406030204" pitchFamily="18" charset="0"/>
                          </a:rPr>
                          <m:t>𝑚𝑜𝑙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18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67" i="1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1867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67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67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867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867" dirty="0"/>
                  <a:t>:</a:t>
                </a:r>
              </a:p>
              <a:p>
                <a:pPr marL="609585" indent="-609585">
                  <a:buAutoNum type="arabicParenR"/>
                </a:pPr>
                <a:r>
                  <a:rPr lang="en-US" sz="1867" dirty="0"/>
                  <a:t>Run an optimization algorithm that updates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67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67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67" dirty="0"/>
                  <a:t> classically to approximate </a:t>
                </a:r>
                <a14:m>
                  <m:oMath xmlns:m="http://schemas.openxmlformats.org/officeDocument/2006/math">
                    <m:r>
                      <a:rPr lang="en-US" sz="1867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67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867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1867" i="1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endParaRPr lang="en-US" sz="1867" dirty="0"/>
              </a:p>
              <a:p>
                <a:pPr marL="609585" indent="-609585">
                  <a:buAutoNum type="arabicParenR"/>
                </a:pPr>
                <a:r>
                  <a:rPr lang="en-US" sz="1867" dirty="0"/>
                  <a:t>Repeat until sufficient convergence has been obtained</a:t>
                </a:r>
                <a:endParaRPr lang="x-none" sz="1867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BA53FD-A6BC-4CDA-A2D0-BFAF4A470A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9745" y="1153152"/>
                <a:ext cx="10075335" cy="3896611"/>
              </a:xfrm>
              <a:blipFill>
                <a:blip r:embed="rId2"/>
                <a:stretch>
                  <a:fillRect l="-1574" t="-2034" r="-127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13D7E-7502-4DA3-BCAC-7EEF511B6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3077" y="6480226"/>
            <a:ext cx="4114800" cy="365125"/>
          </a:xfrm>
        </p:spPr>
        <p:txBody>
          <a:bodyPr/>
          <a:lstStyle/>
          <a:p>
            <a:r>
              <a:rPr lang="en-US" dirty="0"/>
              <a:t>Pulse based optimization of Variational Quantum Algorithms - Robert de Keijzer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FB981-87C8-499F-B677-EDA3DC418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386" y="5926315"/>
            <a:ext cx="801751" cy="468000"/>
          </a:xfrm>
        </p:spPr>
        <p:txBody>
          <a:bodyPr/>
          <a:lstStyle/>
          <a:p>
            <a:fld id="{C194BDB0-F4EA-4DD6-8281-CCE2440D0CE0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C08DFB-2D75-4833-94BA-4819D7CD44AE}"/>
              </a:ext>
            </a:extLst>
          </p:cNvPr>
          <p:cNvSpPr/>
          <p:nvPr/>
        </p:nvSpPr>
        <p:spPr>
          <a:xfrm>
            <a:off x="5290818" y="5206412"/>
            <a:ext cx="2284871" cy="768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24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CC8C7C2-13D2-4355-A39B-55654DFE9503}"/>
              </a:ext>
            </a:extLst>
          </p:cNvPr>
          <p:cNvSpPr/>
          <p:nvPr/>
        </p:nvSpPr>
        <p:spPr>
          <a:xfrm>
            <a:off x="9118323" y="5161087"/>
            <a:ext cx="2284871" cy="768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5D726-6C01-4587-801B-7CEC35F91118}"/>
              </a:ext>
            </a:extLst>
          </p:cNvPr>
          <p:cNvSpPr txBox="1"/>
          <p:nvPr/>
        </p:nvSpPr>
        <p:spPr>
          <a:xfrm>
            <a:off x="5437413" y="5163141"/>
            <a:ext cx="200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Quantum Space Search</a:t>
            </a:r>
            <a:endParaRPr lang="x-none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51920-C5F0-406B-9F4A-3D96FFC36DC4}"/>
              </a:ext>
            </a:extLst>
          </p:cNvPr>
          <p:cNvSpPr txBox="1"/>
          <p:nvPr/>
        </p:nvSpPr>
        <p:spPr>
          <a:xfrm>
            <a:off x="9321523" y="5161087"/>
            <a:ext cx="187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Classical Optimization</a:t>
            </a:r>
            <a:endParaRPr lang="x-none" sz="2400" dirty="0"/>
          </a:p>
        </p:txBody>
      </p:sp>
      <p:pic>
        <p:nvPicPr>
          <p:cNvPr id="11" name="Graphic 10" descr="Arrow Slight curve">
            <a:extLst>
              <a:ext uri="{FF2B5EF4-FFF2-40B4-BE49-F238E27FC236}">
                <a16:creationId xmlns:a16="http://schemas.microsoft.com/office/drawing/2014/main" id="{1C55E142-2B53-4F08-8B4F-13DC63E868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2284" y="5094037"/>
            <a:ext cx="1219200" cy="1219200"/>
          </a:xfrm>
          <a:prstGeom prst="rect">
            <a:avLst/>
          </a:prstGeom>
        </p:spPr>
      </p:pic>
      <p:pic>
        <p:nvPicPr>
          <p:cNvPr id="15" name="Graphic 14" descr="Arrow Slight curve">
            <a:extLst>
              <a:ext uri="{FF2B5EF4-FFF2-40B4-BE49-F238E27FC236}">
                <a16:creationId xmlns:a16="http://schemas.microsoft.com/office/drawing/2014/main" id="{42A750A0-AB15-4A1F-92BF-B9F3A6F270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747119" y="4605037"/>
            <a:ext cx="1219200" cy="121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6D82C4-B4EC-41B6-958E-1DA21CA3326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336" y="3730450"/>
            <a:ext cx="5169057" cy="24791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159691" y="4307453"/>
            <a:ext cx="996868" cy="1116100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8" name="Rectangle 17"/>
          <p:cNvSpPr/>
          <p:nvPr/>
        </p:nvSpPr>
        <p:spPr>
          <a:xfrm>
            <a:off x="174663" y="3730450"/>
            <a:ext cx="3894524" cy="2552541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919896" y="4866486"/>
            <a:ext cx="289272" cy="36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73C4173F-771C-61D3-0B0A-450A6D3F65E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06862" y="3027350"/>
            <a:ext cx="1985138" cy="210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1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/>
      <p:bldP spid="9" grpId="0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Pulse based optimization of Variational Quantum Algorithms - Robert de Keijzer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5DCC0DF-3DA2-49FF-A9C9-CF34DDEDE8D6}"/>
              </a:ext>
            </a:extLst>
          </p:cNvPr>
          <p:cNvSpPr txBox="1">
            <a:spLocks/>
          </p:cNvSpPr>
          <p:nvPr/>
        </p:nvSpPr>
        <p:spPr>
          <a:xfrm>
            <a:off x="965199" y="342780"/>
            <a:ext cx="10564284" cy="5259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6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VQE</a:t>
            </a:r>
            <a:endParaRPr lang="en-NL" dirty="0"/>
          </a:p>
        </p:txBody>
      </p:sp>
      <p:pic>
        <p:nvPicPr>
          <p:cNvPr id="1026" name="Picture 2" descr="Variational quantum circuits. (a) A variational ansatz in the... | Download  Scientific Diagram">
            <a:extLst>
              <a:ext uri="{FF2B5EF4-FFF2-40B4-BE49-F238E27FC236}">
                <a16:creationId xmlns:a16="http://schemas.microsoft.com/office/drawing/2014/main" id="{BF4B9A6A-4233-4C29-8744-DDF46B246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35"/>
          <a:stretch/>
        </p:blipFill>
        <p:spPr bwMode="auto">
          <a:xfrm>
            <a:off x="5090800" y="1004394"/>
            <a:ext cx="6267634" cy="338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A0B052-6231-47BC-9C08-E1DBF8A3AC77}"/>
              </a:ext>
            </a:extLst>
          </p:cNvPr>
          <p:cNvSpPr txBox="1"/>
          <p:nvPr/>
        </p:nvSpPr>
        <p:spPr>
          <a:xfrm>
            <a:off x="6780448" y="4386755"/>
            <a:ext cx="7019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DOI: 10.1103/PhysRevA.103.052416</a:t>
            </a:r>
          </a:p>
          <a:p>
            <a:endParaRPr lang="en-N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014670-7A0F-4ADE-9839-3E400E2122DF}"/>
                  </a:ext>
                </a:extLst>
              </p:cNvPr>
              <p:cNvSpPr txBox="1"/>
              <p:nvPr/>
            </p:nvSpPr>
            <p:spPr>
              <a:xfrm>
                <a:off x="714375" y="1171575"/>
                <a:ext cx="391477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Have to come up with a gate sequence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Get inspiration from neural networks/chemistry problems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Hardware efficient ansatz: blocks of ZXZ rotations (3 parameters per qubit) and entanglement operations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Number of layers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⋅#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𝑞𝑢𝑏𝑖𝑡𝑠</m:t>
                    </m:r>
                  </m:oMath>
                </a14:m>
                <a:r>
                  <a:rPr lang="en-US" sz="2000" dirty="0"/>
                  <a:t> parameters </a:t>
                </a:r>
                <a:endParaRPr lang="en-NL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014670-7A0F-4ADE-9839-3E400E212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5" y="1171575"/>
                <a:ext cx="3914775" cy="3170099"/>
              </a:xfrm>
              <a:prstGeom prst="rect">
                <a:avLst/>
              </a:prstGeom>
              <a:blipFill>
                <a:blip r:embed="rId3"/>
                <a:stretch>
                  <a:fillRect l="-1402" t="-962" r="-2181" b="-25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865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Pulse based optimization of Variational Quantum Algorithms - Robert de Keijzer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5DCC0DF-3DA2-49FF-A9C9-CF34DDEDE8D6}"/>
              </a:ext>
            </a:extLst>
          </p:cNvPr>
          <p:cNvSpPr txBox="1">
            <a:spLocks/>
          </p:cNvSpPr>
          <p:nvPr/>
        </p:nvSpPr>
        <p:spPr>
          <a:xfrm>
            <a:off x="965199" y="342780"/>
            <a:ext cx="10564284" cy="5259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6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VQE</a:t>
            </a:r>
            <a:endParaRPr lang="en-NL" dirty="0"/>
          </a:p>
        </p:txBody>
      </p:sp>
      <p:pic>
        <p:nvPicPr>
          <p:cNvPr id="1026" name="Picture 2" descr="Variational quantum circuits. (a) A variational ansatz in the... | Download  Scientific Diagram">
            <a:extLst>
              <a:ext uri="{FF2B5EF4-FFF2-40B4-BE49-F238E27FC236}">
                <a16:creationId xmlns:a16="http://schemas.microsoft.com/office/drawing/2014/main" id="{BF4B9A6A-4233-4C29-8744-DDF46B246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35"/>
          <a:stretch/>
        </p:blipFill>
        <p:spPr bwMode="auto">
          <a:xfrm>
            <a:off x="5090800" y="1004394"/>
            <a:ext cx="6267634" cy="338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A0B052-6231-47BC-9C08-E1DBF8A3AC77}"/>
              </a:ext>
            </a:extLst>
          </p:cNvPr>
          <p:cNvSpPr txBox="1"/>
          <p:nvPr/>
        </p:nvSpPr>
        <p:spPr>
          <a:xfrm>
            <a:off x="6780448" y="4386755"/>
            <a:ext cx="7019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DOI: 10.1103/PhysRevA.103.052416</a:t>
            </a:r>
          </a:p>
          <a:p>
            <a:endParaRPr lang="en-N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014670-7A0F-4ADE-9839-3E400E2122DF}"/>
                  </a:ext>
                </a:extLst>
              </p:cNvPr>
              <p:cNvSpPr txBox="1"/>
              <p:nvPr/>
            </p:nvSpPr>
            <p:spPr>
              <a:xfrm>
                <a:off x="714375" y="1171575"/>
                <a:ext cx="391477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Have to come up with a gate sequence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Get inspiration from neural networks/chemistry problems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Hardware efficient ansatz: blocks of ZXZ rotations (3 parameters per qubit) and entanglement operations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Number of layers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⋅#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𝑞𝑢𝑏𝑖𝑡𝑠</m:t>
                    </m:r>
                  </m:oMath>
                </a14:m>
                <a:r>
                  <a:rPr lang="en-US" sz="2000" dirty="0"/>
                  <a:t> parameters </a:t>
                </a:r>
                <a:endParaRPr lang="en-NL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014670-7A0F-4ADE-9839-3E400E212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5" y="1171575"/>
                <a:ext cx="3914775" cy="3170099"/>
              </a:xfrm>
              <a:prstGeom prst="rect">
                <a:avLst/>
              </a:prstGeom>
              <a:blipFill>
                <a:blip r:embed="rId3"/>
                <a:stretch>
                  <a:fillRect l="-1402" t="-962" r="-2181" b="-25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E95C7A-19EE-4482-9B26-992D15CF1C36}"/>
                  </a:ext>
                </a:extLst>
              </p:cNvPr>
              <p:cNvSpPr txBox="1"/>
              <p:nvPr/>
            </p:nvSpPr>
            <p:spPr>
              <a:xfrm>
                <a:off x="2133195" y="4947762"/>
                <a:ext cx="8011617" cy="809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𝐸𝑛𝑡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nary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𝐸𝑛𝑡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E95C7A-19EE-4482-9B26-992D15CF1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195" y="4947762"/>
                <a:ext cx="8011617" cy="809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05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Pulse based optimization of Variational Quantum Algorithms - Robert de Keijzer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5DCC0DF-3DA2-49FF-A9C9-CF34DDEDE8D6}"/>
              </a:ext>
            </a:extLst>
          </p:cNvPr>
          <p:cNvSpPr txBox="1">
            <a:spLocks/>
          </p:cNvSpPr>
          <p:nvPr/>
        </p:nvSpPr>
        <p:spPr>
          <a:xfrm>
            <a:off x="965199" y="342780"/>
            <a:ext cx="10564284" cy="5259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6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VQE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68F90-43B8-41ED-BB6E-D43D2F001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997" y="1166483"/>
            <a:ext cx="6791325" cy="4314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A0FE35-7335-4E70-AA69-F24C61778DB6}"/>
              </a:ext>
            </a:extLst>
          </p:cNvPr>
          <p:cNvSpPr txBox="1"/>
          <p:nvPr/>
        </p:nvSpPr>
        <p:spPr>
          <a:xfrm>
            <a:off x="3825766" y="5481308"/>
            <a:ext cx="543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(KA)</a:t>
            </a:r>
            <a:endParaRPr lang="en-NL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1B601-7805-4D80-93E8-9F8E2D89BF58}"/>
              </a:ext>
            </a:extLst>
          </p:cNvPr>
          <p:cNvCxnSpPr>
            <a:cxnSpLocks/>
          </p:cNvCxnSpPr>
          <p:nvPr/>
        </p:nvCxnSpPr>
        <p:spPr>
          <a:xfrm>
            <a:off x="1857375" y="1866900"/>
            <a:ext cx="787291" cy="34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070EC5-4B95-45A3-BA3A-2AC78A433F72}"/>
              </a:ext>
            </a:extLst>
          </p:cNvPr>
          <p:cNvCxnSpPr>
            <a:cxnSpLocks/>
          </p:cNvCxnSpPr>
          <p:nvPr/>
        </p:nvCxnSpPr>
        <p:spPr>
          <a:xfrm flipV="1">
            <a:off x="1924050" y="4649515"/>
            <a:ext cx="825391" cy="37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0F803A-40EB-4DF4-B664-50151FDBE3FA}"/>
              </a:ext>
            </a:extLst>
          </p:cNvPr>
          <p:cNvCxnSpPr>
            <a:cxnSpLocks/>
          </p:cNvCxnSpPr>
          <p:nvPr/>
        </p:nvCxnSpPr>
        <p:spPr>
          <a:xfrm flipH="1">
            <a:off x="9177814" y="1624170"/>
            <a:ext cx="594836" cy="584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1377D5-4604-4075-949D-35F79B8BF81D}"/>
              </a:ext>
            </a:extLst>
          </p:cNvPr>
          <p:cNvCxnSpPr>
            <a:cxnSpLocks/>
          </p:cNvCxnSpPr>
          <p:nvPr/>
        </p:nvCxnSpPr>
        <p:spPr>
          <a:xfrm flipH="1">
            <a:off x="9259068" y="4210010"/>
            <a:ext cx="594836" cy="584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A59C82-C16A-4FAA-8568-40B13A403BDE}"/>
              </a:ext>
            </a:extLst>
          </p:cNvPr>
          <p:cNvSpPr txBox="1"/>
          <p:nvPr/>
        </p:nvSpPr>
        <p:spPr>
          <a:xfrm>
            <a:off x="495300" y="1170811"/>
            <a:ext cx="1621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Parity mapping of Hamiltonian</a:t>
            </a:r>
            <a:endParaRPr lang="en-NL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7309EF-BD0B-4354-B1CE-5BAC0ED38F91}"/>
              </a:ext>
            </a:extLst>
          </p:cNvPr>
          <p:cNvSpPr txBox="1"/>
          <p:nvPr/>
        </p:nvSpPr>
        <p:spPr>
          <a:xfrm>
            <a:off x="236006" y="4717693"/>
            <a:ext cx="1880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Superconducting</a:t>
            </a:r>
          </a:p>
          <a:p>
            <a:r>
              <a:rPr lang="en-US" dirty="0">
                <a:solidFill>
                  <a:schemeClr val="tx2"/>
                </a:solidFill>
              </a:rPr>
              <a:t>Quantum co-processor </a:t>
            </a:r>
            <a:endParaRPr lang="en-NL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572C2C-2C44-495B-85FF-29DF25D62AFF}"/>
              </a:ext>
            </a:extLst>
          </p:cNvPr>
          <p:cNvSpPr txBox="1"/>
          <p:nvPr/>
        </p:nvSpPr>
        <p:spPr>
          <a:xfrm>
            <a:off x="9965269" y="1129197"/>
            <a:ext cx="18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Hardware efficient ansatz</a:t>
            </a:r>
            <a:endParaRPr lang="en-NL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A657A6-F793-47DD-8484-73503DACCD5B}"/>
              </a:ext>
            </a:extLst>
          </p:cNvPr>
          <p:cNvSpPr txBox="1"/>
          <p:nvPr/>
        </p:nvSpPr>
        <p:spPr>
          <a:xfrm>
            <a:off x="9965269" y="3857640"/>
            <a:ext cx="1880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Pulse implementation of gates</a:t>
            </a:r>
            <a:endParaRPr lang="en-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3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295E2-0BFC-448A-A16A-C89DC8C64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50" y="206969"/>
            <a:ext cx="10564284" cy="525931"/>
          </a:xfrm>
        </p:spPr>
        <p:txBody>
          <a:bodyPr/>
          <a:lstStyle/>
          <a:p>
            <a:r>
              <a:rPr lang="en-US" dirty="0"/>
              <a:t>Experimental Results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C04F5-11D4-49AA-B87E-D4DE21A12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41C06-5075-4452-A9A6-A7CAF3937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467E5-DFC8-4203-B2D2-A3580434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A4EE-07C6-4FC8-A6BC-6920F97B1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92" y="1512833"/>
            <a:ext cx="10873097" cy="3546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74287-0DBD-4FA2-B8BB-DEDFFE478441}"/>
              </a:ext>
            </a:extLst>
          </p:cNvPr>
          <p:cNvSpPr txBox="1"/>
          <p:nvPr/>
        </p:nvSpPr>
        <p:spPr>
          <a:xfrm>
            <a:off x="1444516" y="5058936"/>
            <a:ext cx="543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(KA)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310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295E2-0BFC-448A-A16A-C89DC8C64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50" y="206969"/>
            <a:ext cx="10564284" cy="525931"/>
          </a:xfrm>
        </p:spPr>
        <p:txBody>
          <a:bodyPr/>
          <a:lstStyle/>
          <a:p>
            <a:r>
              <a:rPr lang="en-US" dirty="0"/>
              <a:t>Experimental Results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C04F5-11D4-49AA-B87E-D4DE21A125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1542" y="1831139"/>
                <a:ext cx="10563616" cy="514018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identity physical bond lengths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Non-trivial problem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Expressibility</a:t>
                </a:r>
                <a:r>
                  <a:rPr lang="en-US" sz="2800" dirty="0"/>
                  <a:t> increases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8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Influence of entanglement method?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NL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C04F5-11D4-49AA-B87E-D4DE21A125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1542" y="1831139"/>
                <a:ext cx="10563616" cy="5140182"/>
              </a:xfrm>
              <a:blipFill>
                <a:blip r:embed="rId2"/>
                <a:stretch>
                  <a:fillRect l="-1904" t="-402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41C06-5075-4452-A9A6-A7CAF3937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467E5-DFC8-4203-B2D2-A3580434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A4EE-07C6-4FC8-A6BC-6920F97B1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93" r="33749"/>
          <a:stretch/>
        </p:blipFill>
        <p:spPr>
          <a:xfrm>
            <a:off x="6991349" y="-136205"/>
            <a:ext cx="4086226" cy="38027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74287-0DBD-4FA2-B8BB-DEDFFE478441}"/>
              </a:ext>
            </a:extLst>
          </p:cNvPr>
          <p:cNvSpPr txBox="1"/>
          <p:nvPr/>
        </p:nvSpPr>
        <p:spPr>
          <a:xfrm>
            <a:off x="7573487" y="6064309"/>
            <a:ext cx="543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(KA)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B5176A-FC5B-4B5D-B13D-666FD370B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349" y="3666585"/>
            <a:ext cx="4086226" cy="246819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28CBF0-80EF-45B6-BB6F-2875DB2153CC}"/>
              </a:ext>
            </a:extLst>
          </p:cNvPr>
          <p:cNvCxnSpPr>
            <a:cxnSpLocks/>
          </p:cNvCxnSpPr>
          <p:nvPr/>
        </p:nvCxnSpPr>
        <p:spPr>
          <a:xfrm flipV="1">
            <a:off x="6853766" y="5058861"/>
            <a:ext cx="1338846" cy="322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E9B4B20-C276-4868-9771-0C32C57FA0BA}"/>
              </a:ext>
            </a:extLst>
          </p:cNvPr>
          <p:cNvSpPr txBox="1"/>
          <p:nvPr/>
        </p:nvSpPr>
        <p:spPr>
          <a:xfrm>
            <a:off x="6314467" y="5252338"/>
            <a:ext cx="209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d=2</a:t>
            </a:r>
            <a:endParaRPr lang="en-NL" dirty="0">
              <a:solidFill>
                <a:schemeClr val="tx2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E20615-B2CC-477B-9156-D4A14AFA5FE0}"/>
              </a:ext>
            </a:extLst>
          </p:cNvPr>
          <p:cNvCxnSpPr/>
          <p:nvPr/>
        </p:nvCxnSpPr>
        <p:spPr>
          <a:xfrm flipV="1">
            <a:off x="6486525" y="4759995"/>
            <a:ext cx="1323975" cy="140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B60883-9E7A-4B2F-BDA4-BFD344B1A6EF}"/>
              </a:ext>
            </a:extLst>
          </p:cNvPr>
          <p:cNvSpPr txBox="1"/>
          <p:nvPr/>
        </p:nvSpPr>
        <p:spPr>
          <a:xfrm>
            <a:off x="5942871" y="4764824"/>
            <a:ext cx="209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d=0</a:t>
            </a:r>
            <a:endParaRPr lang="en-NL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6DEAC-D849-326F-654F-1E82E882DC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968803" y="4131129"/>
            <a:ext cx="1843357" cy="197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4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E075-3926-D459-CA69-D74811F1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24" y="1371480"/>
            <a:ext cx="10564284" cy="525931"/>
          </a:xfrm>
        </p:spPr>
        <p:txBody>
          <a:bodyPr/>
          <a:lstStyle/>
          <a:p>
            <a:r>
              <a:rPr lang="en-US" dirty="0"/>
              <a:t>JUPYTER NOTEBOOK TIME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EC92B-B4D0-359C-D8DD-07AA8CCE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A09F1-A68F-2A87-663B-707BA5B0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CC3BD5-2482-0876-EFB5-82FFBF092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426" y="2002380"/>
            <a:ext cx="3700462" cy="3688807"/>
          </a:xfrm>
          <a:prstGeom prst="rect">
            <a:avLst/>
          </a:prstGeom>
        </p:spPr>
      </p:pic>
      <p:pic>
        <p:nvPicPr>
          <p:cNvPr id="3" name="Daft Punk - Harder, Better, Faster, Stronger (Official Audio)">
            <a:hlinkClick r:id="" action="ppaction://media"/>
            <a:extLst>
              <a:ext uri="{FF2B5EF4-FFF2-40B4-BE49-F238E27FC236}">
                <a16:creationId xmlns:a16="http://schemas.microsoft.com/office/drawing/2014/main" id="{8DFE16C2-AF96-7FAB-F936-BC3B34E162B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2189" end="80807.5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87211" y="46450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3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EC92B-B4D0-359C-D8DD-07AA8CCE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A09F1-A68F-2A87-663B-707BA5B0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F2DD9A5E-E09E-68CE-60D6-4E748E3ECE15}"/>
              </a:ext>
            </a:extLst>
          </p:cNvPr>
          <p:cNvSpPr/>
          <p:nvPr/>
        </p:nvSpPr>
        <p:spPr>
          <a:xfrm>
            <a:off x="514350" y="2362200"/>
            <a:ext cx="2510975" cy="15240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76FB5FC6-A974-F368-A6F7-6D863138E968}"/>
              </a:ext>
            </a:extLst>
          </p:cNvPr>
          <p:cNvSpPr/>
          <p:nvPr/>
        </p:nvSpPr>
        <p:spPr>
          <a:xfrm>
            <a:off x="3305175" y="2362200"/>
            <a:ext cx="2510975" cy="15240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9D36446E-C99B-946E-55EA-562BBD3AA36E}"/>
              </a:ext>
            </a:extLst>
          </p:cNvPr>
          <p:cNvSpPr/>
          <p:nvPr/>
        </p:nvSpPr>
        <p:spPr>
          <a:xfrm>
            <a:off x="6096000" y="2362200"/>
            <a:ext cx="2510975" cy="15240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740B0C6C-5A3B-FD48-E40E-D7EE72C2045B}"/>
              </a:ext>
            </a:extLst>
          </p:cNvPr>
          <p:cNvSpPr/>
          <p:nvPr/>
        </p:nvSpPr>
        <p:spPr>
          <a:xfrm>
            <a:off x="8886825" y="2362200"/>
            <a:ext cx="2510975" cy="15240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3CE8B14-11B1-8235-84C9-A6EEA9D0C49A}"/>
              </a:ext>
            </a:extLst>
          </p:cNvPr>
          <p:cNvSpPr/>
          <p:nvPr/>
        </p:nvSpPr>
        <p:spPr>
          <a:xfrm>
            <a:off x="7905750" y="4124325"/>
            <a:ext cx="3629025" cy="1914525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5E4843-6EB6-1A41-5339-CF8C76810FFA}"/>
              </a:ext>
            </a:extLst>
          </p:cNvPr>
          <p:cNvSpPr/>
          <p:nvPr/>
        </p:nvSpPr>
        <p:spPr>
          <a:xfrm>
            <a:off x="133350" y="118013"/>
            <a:ext cx="3629025" cy="1914525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5C5F8C-A276-F893-5A11-080006F4CEE8}"/>
              </a:ext>
            </a:extLst>
          </p:cNvPr>
          <p:cNvSpPr/>
          <p:nvPr/>
        </p:nvSpPr>
        <p:spPr>
          <a:xfrm>
            <a:off x="5536974" y="146732"/>
            <a:ext cx="3629025" cy="1914525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C4681AE-44A5-AAC6-DD09-86634DB16DF2}"/>
              </a:ext>
            </a:extLst>
          </p:cNvPr>
          <p:cNvSpPr/>
          <p:nvPr/>
        </p:nvSpPr>
        <p:spPr>
          <a:xfrm>
            <a:off x="2538413" y="4138848"/>
            <a:ext cx="3629025" cy="1914525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4" descr="3: Schematic representation of a configuration of the 2D Ising model on...  | Download Scientific Diagram">
            <a:extLst>
              <a:ext uri="{FF2B5EF4-FFF2-40B4-BE49-F238E27FC236}">
                <a16:creationId xmlns:a16="http://schemas.microsoft.com/office/drawing/2014/main" id="{6254529B-3CC8-CC23-6414-EA60CDF96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1" y="314324"/>
            <a:ext cx="2140809" cy="152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16EFF6-C4B3-1D46-739A-0D30703AB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75" y="4238108"/>
            <a:ext cx="2125211" cy="1697109"/>
          </a:xfrm>
          <a:prstGeom prst="rect">
            <a:avLst/>
          </a:prstGeom>
          <a:ln>
            <a:noFill/>
          </a:ln>
          <a:effectLst>
            <a:softEdge rad="279400"/>
          </a:effectLst>
        </p:spPr>
      </p:pic>
      <p:pic>
        <p:nvPicPr>
          <p:cNvPr id="20" name="Picture 2" descr="Bloch sphere - Wikipedia">
            <a:extLst>
              <a:ext uri="{FF2B5EF4-FFF2-40B4-BE49-F238E27FC236}">
                <a16:creationId xmlns:a16="http://schemas.microsoft.com/office/drawing/2014/main" id="{FB91E979-4A27-46EF-8DB1-D45A35D58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62" y="215194"/>
            <a:ext cx="1616599" cy="172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BA8BB85-93DF-9DE7-5463-B771C8C6DB5D}"/>
              </a:ext>
            </a:extLst>
          </p:cNvPr>
          <p:cNvSpPr txBox="1"/>
          <p:nvPr/>
        </p:nvSpPr>
        <p:spPr>
          <a:xfrm>
            <a:off x="1090612" y="2438668"/>
            <a:ext cx="214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Lecture 1</a:t>
            </a:r>
            <a:endParaRPr lang="en-NL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25D379-242D-A8E8-0923-3D7339FC3DEE}"/>
              </a:ext>
            </a:extLst>
          </p:cNvPr>
          <p:cNvSpPr txBox="1"/>
          <p:nvPr/>
        </p:nvSpPr>
        <p:spPr>
          <a:xfrm>
            <a:off x="3952875" y="2438668"/>
            <a:ext cx="214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Lecture 2</a:t>
            </a:r>
            <a:endParaRPr lang="en-NL" sz="24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7C7752-2801-72FC-4A24-7A84D2D59294}"/>
              </a:ext>
            </a:extLst>
          </p:cNvPr>
          <p:cNvSpPr txBox="1"/>
          <p:nvPr/>
        </p:nvSpPr>
        <p:spPr>
          <a:xfrm>
            <a:off x="6718074" y="2438668"/>
            <a:ext cx="214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Lecture 3</a:t>
            </a:r>
            <a:endParaRPr lang="en-NL" sz="2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D2CB60-1A2B-886C-F9B9-52363C02BC31}"/>
              </a:ext>
            </a:extLst>
          </p:cNvPr>
          <p:cNvSpPr txBox="1"/>
          <p:nvPr/>
        </p:nvSpPr>
        <p:spPr>
          <a:xfrm>
            <a:off x="9446648" y="2438668"/>
            <a:ext cx="214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Lecture 4</a:t>
            </a:r>
            <a:endParaRPr lang="en-NL" sz="2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D6B1F8-ED5A-8B9C-039B-AD8430DA1EB4}"/>
              </a:ext>
            </a:extLst>
          </p:cNvPr>
          <p:cNvSpPr txBox="1"/>
          <p:nvPr/>
        </p:nvSpPr>
        <p:spPr>
          <a:xfrm>
            <a:off x="695325" y="2900333"/>
            <a:ext cx="2417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Qubits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Quantum Gates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Quantum Circuits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393CA9-0F86-59CD-4A84-AE43F844CD1D}"/>
              </a:ext>
            </a:extLst>
          </p:cNvPr>
          <p:cNvSpPr txBox="1"/>
          <p:nvPr/>
        </p:nvSpPr>
        <p:spPr>
          <a:xfrm>
            <a:off x="3508489" y="2838107"/>
            <a:ext cx="2417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Neutral Atoms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Laser Cooling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Rydberg States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3C0CE-798A-92BA-4A44-EAC38B4005BE}"/>
              </a:ext>
            </a:extLst>
          </p:cNvPr>
          <p:cNvSpPr txBox="1"/>
          <p:nvPr/>
        </p:nvSpPr>
        <p:spPr>
          <a:xfrm>
            <a:off x="6214724" y="2871387"/>
            <a:ext cx="2417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Quantum Simulation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Quantum Dynamics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Ising</a:t>
            </a:r>
            <a:r>
              <a:rPr lang="en-US" dirty="0">
                <a:solidFill>
                  <a:schemeClr val="bg1"/>
                </a:solidFill>
              </a:rPr>
              <a:t> Models</a:t>
            </a:r>
          </a:p>
          <a:p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833B67-5EA1-F362-D972-6D9754755DDF}"/>
              </a:ext>
            </a:extLst>
          </p:cNvPr>
          <p:cNvSpPr txBox="1"/>
          <p:nvPr/>
        </p:nvSpPr>
        <p:spPr>
          <a:xfrm>
            <a:off x="9039625" y="2848033"/>
            <a:ext cx="2417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Creating Gates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Quantum Chemistry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VQAs</a:t>
            </a:r>
          </a:p>
          <a:p>
            <a:endParaRPr lang="en-NL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B84A49-63AA-6A0B-1E78-24E438B994C5}"/>
              </a:ext>
            </a:extLst>
          </p:cNvPr>
          <p:cNvCxnSpPr>
            <a:stCxn id="9" idx="3"/>
            <a:endCxn id="15" idx="2"/>
          </p:cNvCxnSpPr>
          <p:nvPr/>
        </p:nvCxnSpPr>
        <p:spPr>
          <a:xfrm flipV="1">
            <a:off x="1769838" y="2032538"/>
            <a:ext cx="178025" cy="3296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89ACDC-294E-E148-A4FF-632EDA40044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352926" y="3888723"/>
            <a:ext cx="148374" cy="2501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9C19CD-AF1B-494A-7553-00E6D92E0E85}"/>
              </a:ext>
            </a:extLst>
          </p:cNvPr>
          <p:cNvCxnSpPr/>
          <p:nvPr/>
        </p:nvCxnSpPr>
        <p:spPr>
          <a:xfrm flipV="1">
            <a:off x="7334649" y="2064018"/>
            <a:ext cx="178025" cy="3296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275BE13-9BD5-F825-AC9E-24A5BB79CE3E}"/>
              </a:ext>
            </a:extLst>
          </p:cNvPr>
          <p:cNvCxnSpPr>
            <a:cxnSpLocks/>
          </p:cNvCxnSpPr>
          <p:nvPr/>
        </p:nvCxnSpPr>
        <p:spPr>
          <a:xfrm flipV="1">
            <a:off x="9991925" y="3888723"/>
            <a:ext cx="148374" cy="2501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1F300BAF-1B6D-387C-E4E2-AE295E0276C6}"/>
              </a:ext>
            </a:extLst>
          </p:cNvPr>
          <p:cNvSpPr/>
          <p:nvPr/>
        </p:nvSpPr>
        <p:spPr>
          <a:xfrm>
            <a:off x="2923778" y="2806592"/>
            <a:ext cx="547349" cy="732785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54DFE81-BE00-1135-93AC-E33C5B3255BC}"/>
              </a:ext>
            </a:extLst>
          </p:cNvPr>
          <p:cNvSpPr/>
          <p:nvPr/>
        </p:nvSpPr>
        <p:spPr>
          <a:xfrm>
            <a:off x="5695214" y="2843741"/>
            <a:ext cx="547349" cy="732785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84441CE8-57F7-3B8D-B91D-4CB48C0F1041}"/>
              </a:ext>
            </a:extLst>
          </p:cNvPr>
          <p:cNvSpPr/>
          <p:nvPr/>
        </p:nvSpPr>
        <p:spPr>
          <a:xfrm>
            <a:off x="8551977" y="2900333"/>
            <a:ext cx="547349" cy="732785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2" descr="Variational quantum circuits. (a) A variational ansatz in the... | Download  Scientific Diagram">
            <a:extLst>
              <a:ext uri="{FF2B5EF4-FFF2-40B4-BE49-F238E27FC236}">
                <a16:creationId xmlns:a16="http://schemas.microsoft.com/office/drawing/2014/main" id="{90D022E8-6F86-5E31-C922-939929301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35"/>
          <a:stretch/>
        </p:blipFill>
        <p:spPr bwMode="auto">
          <a:xfrm>
            <a:off x="8058150" y="4257006"/>
            <a:ext cx="3109784" cy="167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22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E8BF63-591F-A966-781C-01DE45C3C18A}"/>
              </a:ext>
            </a:extLst>
          </p:cNvPr>
          <p:cNvSpPr txBox="1"/>
          <p:nvPr/>
        </p:nvSpPr>
        <p:spPr>
          <a:xfrm>
            <a:off x="1587062" y="1177159"/>
            <a:ext cx="73467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masis MT Pro Black" panose="02040A04050005020304" pitchFamily="18" charset="0"/>
              </a:rPr>
              <a:t>Thank</a:t>
            </a:r>
          </a:p>
          <a:p>
            <a:r>
              <a:rPr lang="en-US" sz="6000" dirty="0">
                <a:solidFill>
                  <a:schemeClr val="bg1"/>
                </a:solidFill>
                <a:latin typeface="Amasis MT Pro Black" panose="02040A04050005020304" pitchFamily="18" charset="0"/>
              </a:rPr>
              <a:t>you for</a:t>
            </a:r>
          </a:p>
          <a:p>
            <a:r>
              <a:rPr lang="en-US" sz="6000" dirty="0">
                <a:solidFill>
                  <a:schemeClr val="bg1"/>
                </a:solidFill>
                <a:latin typeface="Amasis MT Pro Black" panose="02040A04050005020304" pitchFamily="18" charset="0"/>
              </a:rPr>
              <a:t>joining!</a:t>
            </a: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8B4BB1E5-70E2-DD7F-CBDE-9AEC82484F9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941" y="1560876"/>
            <a:ext cx="2653704" cy="2653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59181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5022-D4A9-8409-3DF0-005AF6B1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4" y="3166034"/>
            <a:ext cx="10564284" cy="525931"/>
          </a:xfrm>
        </p:spPr>
        <p:txBody>
          <a:bodyPr/>
          <a:lstStyle/>
          <a:p>
            <a:r>
              <a:rPr lang="en-US" dirty="0"/>
              <a:t>Slides can be found at: https://aiquantum.uottawa.ca/</a:t>
            </a:r>
            <a:br>
              <a:rPr lang="en-US" dirty="0"/>
            </a:b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F142E4-67F4-045C-42B0-EB3FEFC7F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F1934-12A3-209A-9AE2-2DA88A1F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73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C5BF7-D70D-4B23-93D0-605327D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B743A-7FB5-4B98-89E0-3AD2CEBFD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EFA5C-5AFD-44A0-82AE-7A2A62C49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A473AD-570C-4194-9881-CD711363DA7D}"/>
                  </a:ext>
                </a:extLst>
              </p:cNvPr>
              <p:cNvSpPr txBox="1"/>
              <p:nvPr/>
            </p:nvSpPr>
            <p:spPr>
              <a:xfrm>
                <a:off x="5019675" y="919080"/>
                <a:ext cx="4677306" cy="76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NL" sz="2400" dirty="0"/>
              </a:p>
              <a:p>
                <a:endParaRPr lang="en-NL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A473AD-570C-4194-9881-CD711363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675" y="919080"/>
                <a:ext cx="4677306" cy="768415"/>
              </a:xfrm>
              <a:prstGeom prst="rect">
                <a:avLst/>
              </a:prstGeom>
              <a:blipFill>
                <a:blip r:embed="rId2"/>
                <a:stretch>
                  <a:fillRect l="-1823" r="-182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40595D-F266-4173-818E-7AB79F1AB2BC}"/>
                  </a:ext>
                </a:extLst>
              </p:cNvPr>
              <p:cNvSpPr txBox="1"/>
              <p:nvPr/>
            </p:nvSpPr>
            <p:spPr>
              <a:xfrm>
                <a:off x="3182972" y="1890264"/>
                <a:ext cx="4835234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40595D-F266-4173-818E-7AB79F1AB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72" y="1890264"/>
                <a:ext cx="4835234" cy="486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9864C1-6534-4F9A-B842-78C6C765B24E}"/>
              </a:ext>
            </a:extLst>
          </p:cNvPr>
          <p:cNvCxnSpPr/>
          <p:nvPr/>
        </p:nvCxnSpPr>
        <p:spPr>
          <a:xfrm flipH="1">
            <a:off x="6667500" y="1390650"/>
            <a:ext cx="428625" cy="499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57ACE1-3E2A-4302-9B4F-0CAF70AF262A}"/>
              </a:ext>
            </a:extLst>
          </p:cNvPr>
          <p:cNvCxnSpPr/>
          <p:nvPr/>
        </p:nvCxnSpPr>
        <p:spPr>
          <a:xfrm flipV="1">
            <a:off x="3971925" y="2376616"/>
            <a:ext cx="1114425" cy="58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FE6DB6-8BBB-43BE-AABE-C1DEFAD8DEA7}"/>
              </a:ext>
            </a:extLst>
          </p:cNvPr>
          <p:cNvCxnSpPr>
            <a:cxnSpLocks/>
          </p:cNvCxnSpPr>
          <p:nvPr/>
        </p:nvCxnSpPr>
        <p:spPr>
          <a:xfrm flipH="1" flipV="1">
            <a:off x="6238875" y="2430290"/>
            <a:ext cx="1438275" cy="55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3618CEA-5680-4633-B3E3-853DA3ADCBAA}"/>
              </a:ext>
            </a:extLst>
          </p:cNvPr>
          <p:cNvSpPr txBox="1"/>
          <p:nvPr/>
        </p:nvSpPr>
        <p:spPr>
          <a:xfrm>
            <a:off x="895350" y="3043141"/>
            <a:ext cx="774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Drift Hamiltonian: natural ‘always on’ evolution of the system</a:t>
            </a:r>
            <a:endParaRPr lang="en-NL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C128B9-A2E9-4974-A1C9-3A18BEE0A50D}"/>
              </a:ext>
            </a:extLst>
          </p:cNvPr>
          <p:cNvSpPr txBox="1"/>
          <p:nvPr/>
        </p:nvSpPr>
        <p:spPr>
          <a:xfrm>
            <a:off x="7172325" y="3081016"/>
            <a:ext cx="7743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Control Hamiltonian</a:t>
            </a:r>
          </a:p>
          <a:p>
            <a:r>
              <a:rPr lang="en-US" dirty="0">
                <a:solidFill>
                  <a:srgbClr val="C00000"/>
                </a:solidFill>
              </a:rPr>
              <a:t>control of system </a:t>
            </a:r>
            <a:endParaRPr lang="en-NL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5AB4C9-5679-4B24-B10D-46C846944D58}"/>
                  </a:ext>
                </a:extLst>
              </p:cNvPr>
              <p:cNvSpPr txBox="1"/>
              <p:nvPr/>
            </p:nvSpPr>
            <p:spPr>
              <a:xfrm>
                <a:off x="1214125" y="3965713"/>
                <a:ext cx="10007153" cy="1222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Sr88 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8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01,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01,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m:rPr>
                        <m:lit/>
                      </m:rPr>
                      <a:rPr lang="en-US" sz="1800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800" dirty="0"/>
                  <a:t> MHz, so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/>
                  <a:t> timescale evolution</a:t>
                </a:r>
              </a:p>
              <a:p>
                <a:r>
                  <a:rPr lang="en-US" dirty="0"/>
                  <a:t>Parameters can be changed on the 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/>
                  <a:t> scale, so must faster, allowing for total control</a:t>
                </a:r>
              </a:p>
              <a:p>
                <a:endParaRPr lang="en-NL" sz="1800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5AB4C9-5679-4B24-B10D-46C846944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125" y="3965713"/>
                <a:ext cx="10007153" cy="1222642"/>
              </a:xfrm>
              <a:prstGeom prst="rect">
                <a:avLst/>
              </a:prstGeom>
              <a:blipFill>
                <a:blip r:embed="rId4"/>
                <a:stretch>
                  <a:fillRect l="-487" t="-25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96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3DB4-EB11-40B3-9B8C-58E65A76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Qubit gates on Rydberg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9A3D3-F867-47A8-986A-EF5B892B9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full control: X, Y and Z rotations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7ADF8-7C1B-4452-A663-66BD3BF0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8E1F4-1141-4662-A6BE-D9CB8C577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8F9BC5-BA8D-4719-853A-79E37E45E036}"/>
                  </a:ext>
                </a:extLst>
              </p:cNvPr>
              <p:cNvSpPr txBox="1"/>
              <p:nvPr/>
            </p:nvSpPr>
            <p:spPr>
              <a:xfrm>
                <a:off x="1919677" y="1657608"/>
                <a:ext cx="860242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,01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|0⟩⟨1|+</m:t>
                          </m:r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⟩⟨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0|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|1⟩⟨1|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8F9BC5-BA8D-4719-853A-79E37E45E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677" y="1657608"/>
                <a:ext cx="8602420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4EA735-6543-4D21-9615-4932873AC76E}"/>
                  </a:ext>
                </a:extLst>
              </p:cNvPr>
              <p:cNvSpPr txBox="1"/>
              <p:nvPr/>
            </p:nvSpPr>
            <p:spPr>
              <a:xfrm>
                <a:off x="475412" y="2820214"/>
                <a:ext cx="9814999" cy="653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 sz="24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N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4EA735-6543-4D21-9615-4932873AC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12" y="2820214"/>
                <a:ext cx="9814999" cy="6531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F5E215-3E0F-4A1F-AFC4-EFBEE97E5213}"/>
                  </a:ext>
                </a:extLst>
              </p:cNvPr>
              <p:cNvSpPr txBox="1"/>
              <p:nvPr/>
            </p:nvSpPr>
            <p:spPr>
              <a:xfrm>
                <a:off x="418262" y="3746377"/>
                <a:ext cx="11773738" cy="713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N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F5E215-3E0F-4A1F-AFC4-EFBEE97E5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62" y="3746377"/>
                <a:ext cx="11773738" cy="7133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96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3DB4-EB11-40B3-9B8C-58E65A76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Qubit gates on Rydberg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9A3D3-F867-47A8-986A-EF5B892B9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full control: X, Y and Z rotations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7ADF8-7C1B-4452-A663-66BD3BF0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8E1F4-1141-4662-A6BE-D9CB8C577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8F9BC5-BA8D-4719-853A-79E37E45E036}"/>
                  </a:ext>
                </a:extLst>
              </p:cNvPr>
              <p:cNvSpPr txBox="1"/>
              <p:nvPr/>
            </p:nvSpPr>
            <p:spPr>
              <a:xfrm>
                <a:off x="1919677" y="1657608"/>
                <a:ext cx="860242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,01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24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4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|0⟩⟨1|+</m:t>
                          </m:r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⟩⟨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0|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|1⟩⟨1|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8F9BC5-BA8D-4719-853A-79E37E45E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677" y="1657608"/>
                <a:ext cx="8602420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2F1C8A-8600-4D6E-8E91-B72E65D88924}"/>
                  </a:ext>
                </a:extLst>
              </p:cNvPr>
              <p:cNvSpPr txBox="1"/>
              <p:nvPr/>
            </p:nvSpPr>
            <p:spPr>
              <a:xfrm>
                <a:off x="-542602" y="2700768"/>
                <a:ext cx="12250628" cy="15685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p>
                              </m:sSup>
                            </m:e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NL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2F1C8A-8600-4D6E-8E91-B72E65D88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2602" y="2700768"/>
                <a:ext cx="12250628" cy="15685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6B31AF-2DE0-4AB3-86AC-43DEA87E36DB}"/>
                  </a:ext>
                </a:extLst>
              </p:cNvPr>
              <p:cNvSpPr txBox="1"/>
              <p:nvPr/>
            </p:nvSpPr>
            <p:spPr>
              <a:xfrm>
                <a:off x="8091816" y="3796734"/>
                <a:ext cx="616267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:=</m:t>
                      </m:r>
                      <m:r>
                        <m:rPr>
                          <m:sty m:val="p"/>
                          <m:brk m:alnAt="7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m:rPr>
                          <m:brk m:alnAt="7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6B31AF-2DE0-4AB3-86AC-43DEA87E3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816" y="3796734"/>
                <a:ext cx="616267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8E63604E-90D1-4AFC-8FA6-0E6271415B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4295" y="4466799"/>
            <a:ext cx="7512740" cy="166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6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3DB4-EB11-40B3-9B8C-58E65A76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Implementation of X gate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7ADF8-7C1B-4452-A663-66BD3BF0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8E1F4-1141-4662-A6BE-D9CB8C577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3425B0-F4BD-467F-B31D-EEE2F5893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592" y="1179738"/>
            <a:ext cx="7150816" cy="43426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238C7C-D23F-4188-AC48-2EC0D9CB9F12}"/>
              </a:ext>
            </a:extLst>
          </p:cNvPr>
          <p:cNvSpPr txBox="1"/>
          <p:nvPr/>
        </p:nvSpPr>
        <p:spPr>
          <a:xfrm>
            <a:off x="2674374" y="5604387"/>
            <a:ext cx="5850194" cy="38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fr-FR" dirty="0"/>
              <a:t>Nat. Phys. 16, 857-861 (2020)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9534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C044-1255-43E8-A58A-EE286569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qubit gates on Rydberg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19BED-0761-4A7D-9FCA-D3F52C27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FAA3-5D8C-4739-9CE6-9FCB385D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7D5F4-FE3C-4297-9F8A-9AB9406B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39" y="1727754"/>
            <a:ext cx="6180895" cy="3499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AA9096-65ED-4CDE-81C9-E85B3DD80516}"/>
                  </a:ext>
                </a:extLst>
              </p:cNvPr>
              <p:cNvSpPr txBox="1"/>
              <p:nvPr/>
            </p:nvSpPr>
            <p:spPr>
              <a:xfrm>
                <a:off x="812799" y="1013791"/>
                <a:ext cx="4474818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Cphase gate: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π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-pulse of 1-r transition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π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-pulse of 1-r transition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π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-pulse of 1-r transition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AA9096-65ED-4CDE-81C9-E85B3DD80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9" y="1013791"/>
                <a:ext cx="4474818" cy="3970318"/>
              </a:xfrm>
              <a:prstGeom prst="rect">
                <a:avLst/>
              </a:prstGeom>
              <a:blipFill>
                <a:blip r:embed="rId3"/>
                <a:stretch>
                  <a:fillRect l="-1090" t="-7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16BBFB-8524-4AF6-BADB-3C62D21CA389}"/>
                  </a:ext>
                </a:extLst>
              </p:cNvPr>
              <p:cNvSpPr txBox="1"/>
              <p:nvPr/>
            </p:nvSpPr>
            <p:spPr>
              <a:xfrm>
                <a:off x="1352033" y="2068902"/>
                <a:ext cx="2082493" cy="76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16BBFB-8524-4AF6-BADB-3C62D21C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033" y="2068902"/>
                <a:ext cx="2082493" cy="768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852E42-64D3-42E7-9043-EDB6460BE568}"/>
                  </a:ext>
                </a:extLst>
              </p:cNvPr>
              <p:cNvSpPr txBox="1"/>
              <p:nvPr/>
            </p:nvSpPr>
            <p:spPr>
              <a:xfrm>
                <a:off x="1352033" y="3477539"/>
                <a:ext cx="2187522" cy="76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852E42-64D3-42E7-9043-EDB6460BE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033" y="3477539"/>
                <a:ext cx="2187522" cy="768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E5E867-D807-40A0-AD3F-7C6EF3CEEEBD}"/>
                  </a:ext>
                </a:extLst>
              </p:cNvPr>
              <p:cNvSpPr txBox="1"/>
              <p:nvPr/>
            </p:nvSpPr>
            <p:spPr>
              <a:xfrm>
                <a:off x="1352033" y="4770669"/>
                <a:ext cx="2087816" cy="76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E5E867-D807-40A0-AD3F-7C6EF3CEE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033" y="4770669"/>
                <a:ext cx="2087816" cy="7686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61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C044-1255-43E8-A58A-EE286569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qubit gates on Rydberg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19BED-0761-4A7D-9FCA-D3F52C27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FAA3-5D8C-4739-9CE6-9FCB385D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AA9096-65ED-4CDE-81C9-E85B3DD80516}"/>
                  </a:ext>
                </a:extLst>
              </p:cNvPr>
              <p:cNvSpPr txBox="1"/>
              <p:nvPr/>
            </p:nvSpPr>
            <p:spPr>
              <a:xfrm>
                <a:off x="298449" y="1013791"/>
                <a:ext cx="4474818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Cphase gate: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π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-pulse of 1-r transition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π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-pulse of 1-r transition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π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-pulse of 1-r transition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AA9096-65ED-4CDE-81C9-E85B3DD80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9" y="1013791"/>
                <a:ext cx="4474818" cy="3970318"/>
              </a:xfrm>
              <a:prstGeom prst="rect">
                <a:avLst/>
              </a:prstGeom>
              <a:blipFill>
                <a:blip r:embed="rId2"/>
                <a:stretch>
                  <a:fillRect l="-1226" t="-7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16BBFB-8524-4AF6-BADB-3C62D21CA389}"/>
                  </a:ext>
                </a:extLst>
              </p:cNvPr>
              <p:cNvSpPr txBox="1"/>
              <p:nvPr/>
            </p:nvSpPr>
            <p:spPr>
              <a:xfrm>
                <a:off x="837683" y="2068902"/>
                <a:ext cx="6721777" cy="76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16BBFB-8524-4AF6-BADB-3C62D21C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3" y="2068902"/>
                <a:ext cx="6721777" cy="768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852E42-64D3-42E7-9043-EDB6460BE568}"/>
                  </a:ext>
                </a:extLst>
              </p:cNvPr>
              <p:cNvSpPr txBox="1"/>
              <p:nvPr/>
            </p:nvSpPr>
            <p:spPr>
              <a:xfrm>
                <a:off x="837683" y="3477539"/>
                <a:ext cx="6795835" cy="804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N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N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ctrlPr>
                                <a:rPr lang="en-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852E42-64D3-42E7-9043-EDB6460BE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3" y="3477539"/>
                <a:ext cx="6795835" cy="8047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059BA3-4F75-4E5C-8040-C0EA13B502D1}"/>
                  </a:ext>
                </a:extLst>
              </p:cNvPr>
              <p:cNvSpPr txBox="1"/>
              <p:nvPr/>
            </p:nvSpPr>
            <p:spPr>
              <a:xfrm>
                <a:off x="837683" y="4919756"/>
                <a:ext cx="6727098" cy="76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059BA3-4F75-4E5C-8040-C0EA13B50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3" y="4919756"/>
                <a:ext cx="6727098" cy="768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E32322-39BD-4B7C-8004-F5E4B940E2DA}"/>
                  </a:ext>
                </a:extLst>
              </p:cNvPr>
              <p:cNvSpPr txBox="1"/>
              <p:nvPr/>
            </p:nvSpPr>
            <p:spPr>
              <a:xfrm>
                <a:off x="8208972" y="3203040"/>
                <a:ext cx="3168111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 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0  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0  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0  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E32322-39BD-4B7C-8004-F5E4B940E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972" y="3203040"/>
                <a:ext cx="3168111" cy="1034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Ue">
  <a:themeElements>
    <a:clrScheme name="TUe_kleuren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presentatie.potx" id="{7EB9FE6D-BC77-460B-A863-BFAC500B13E4}" vid="{F134CD82-E5D2-4C3C-8D91-5768AC37103C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77863F2C74AB43BAF0D7A143277E28" ma:contentTypeVersion="14" ma:contentTypeDescription="Create a new document." ma:contentTypeScope="" ma:versionID="690911fee961337ccda0fa35b5b9810c">
  <xsd:schema xmlns:xsd="http://www.w3.org/2001/XMLSchema" xmlns:xs="http://www.w3.org/2001/XMLSchema" xmlns:p="http://schemas.microsoft.com/office/2006/metadata/properties" xmlns:ns2="2b7db30c-20be-4a22-8fab-b5f0768d21dd" xmlns:ns3="9a3ef062-72a9-467d-aa1a-ebc88df98e8f" targetNamespace="http://schemas.microsoft.com/office/2006/metadata/properties" ma:root="true" ma:fieldsID="78bc233f8710537ad4ec6894ee179a47" ns2:_="" ns3:_="">
    <xsd:import namespace="2b7db30c-20be-4a22-8fab-b5f0768d21dd"/>
    <xsd:import namespace="9a3ef062-72a9-467d-aa1a-ebc88df98e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7db30c-20be-4a22-8fab-b5f0768d21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5f80264a-99e7-47cd-820c-3e92ce78c5e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3ef062-72a9-467d-aa1a-ebc88df98e8f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6158c3fb-44a3-48e3-bb10-113b2d5ed1e1}" ma:internalName="TaxCatchAll" ma:showField="CatchAllData" ma:web="9a3ef062-72a9-467d-aa1a-ebc88df98e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3ef062-72a9-467d-aa1a-ebc88df98e8f" xsi:nil="true"/>
    <lcf76f155ced4ddcb4097134ff3c332f xmlns="2b7db30c-20be-4a22-8fab-b5f0768d21d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6DC0F94-6CB2-4154-BC5C-2B0B889909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1F3C9A-230E-474A-9EF6-2DC94D7CCD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7db30c-20be-4a22-8fab-b5f0768d21dd"/>
    <ds:schemaRef ds:uri="9a3ef062-72a9-467d-aa1a-ebc88df98e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B54EA72-9626-4C8C-AB3C-C7D8A4FD2648}">
  <ds:schemaRefs>
    <ds:schemaRef ds:uri="http://schemas.microsoft.com/office/2006/metadata/properties"/>
    <ds:schemaRef ds:uri="http://schemas.microsoft.com/office/infopath/2007/PartnerControls"/>
    <ds:schemaRef ds:uri="9a3ef062-72a9-467d-aa1a-ebc88df98e8f"/>
    <ds:schemaRef ds:uri="2b7db30c-20be-4a22-8fab-b5f0768d21d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38846</TotalTime>
  <Words>1427</Words>
  <Application>Microsoft Office PowerPoint</Application>
  <PresentationFormat>Widescreen</PresentationFormat>
  <Paragraphs>251</Paragraphs>
  <Slides>29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Abadi</vt:lpstr>
      <vt:lpstr>Amasis MT Pro Black</vt:lpstr>
      <vt:lpstr>Arial</vt:lpstr>
      <vt:lpstr>Calibri</vt:lpstr>
      <vt:lpstr>Cambria Math</vt:lpstr>
      <vt:lpstr>proxima nova extrabold</vt:lpstr>
      <vt:lpstr>Times New Roman</vt:lpstr>
      <vt:lpstr>Wingdings</vt:lpstr>
      <vt:lpstr>TUe</vt:lpstr>
      <vt:lpstr>Quantum computing in the noisy intermediate-scale quantum (NISQ) era</vt:lpstr>
      <vt:lpstr>PowerPoint Presentation</vt:lpstr>
      <vt:lpstr>Slides can be found at: https://aiquantum.uottawa.ca/ </vt:lpstr>
      <vt:lpstr>Recap</vt:lpstr>
      <vt:lpstr>Single Qubit gates on Rydberg</vt:lpstr>
      <vt:lpstr>Single Qubit gates on Rydberg</vt:lpstr>
      <vt:lpstr>Experimental Implementation of X gate</vt:lpstr>
      <vt:lpstr>Two qubit gates on Rydberg</vt:lpstr>
      <vt:lpstr>Two qubit gates on Rydberg</vt:lpstr>
      <vt:lpstr>Two qubit gates on Rydberg</vt:lpstr>
      <vt:lpstr>Two qubit gates on Rydberg</vt:lpstr>
      <vt:lpstr>JUPYTER NOTEBOOK TIME</vt:lpstr>
      <vt:lpstr>The basics of quantum computing </vt:lpstr>
      <vt:lpstr>PowerPoint Presentation</vt:lpstr>
      <vt:lpstr>Hybrid quantum computers</vt:lpstr>
      <vt:lpstr>Variational principle</vt:lpstr>
      <vt:lpstr>Quantum Speed Limit</vt:lpstr>
      <vt:lpstr>Quantum Speed Limit</vt:lpstr>
      <vt:lpstr>PowerPoint Presentation</vt:lpstr>
      <vt:lpstr>PowerPoint Presentation</vt:lpstr>
      <vt:lpstr>VQE Algorithm</vt:lpstr>
      <vt:lpstr>PowerPoint Presentation</vt:lpstr>
      <vt:lpstr>PowerPoint Presentation</vt:lpstr>
      <vt:lpstr>PowerPoint Presentation</vt:lpstr>
      <vt:lpstr>Experimental Results</vt:lpstr>
      <vt:lpstr>Experimental Results</vt:lpstr>
      <vt:lpstr>JUPYTER NOTEBOOK TIME</vt:lpstr>
      <vt:lpstr>PowerPoint Presentation</vt:lpstr>
      <vt:lpstr>PowerPoint Presentation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over 2 lines</dc:title>
  <dc:creator>Ven, I.M.J. van de</dc:creator>
  <cp:lastModifiedBy>Keijzer, Robert de</cp:lastModifiedBy>
  <cp:revision>88</cp:revision>
  <cp:lastPrinted>2020-09-04T14:49:03Z</cp:lastPrinted>
  <dcterms:created xsi:type="dcterms:W3CDTF">2018-07-05T14:19:45Z</dcterms:created>
  <dcterms:modified xsi:type="dcterms:W3CDTF">2023-06-01T15:03:43Z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0x0101005777863F2C74AB43BAF0D7A143277E28</vt:lpwstr>
  </property>
</Properties>
</file>